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30"/>
  </p:notesMasterIdLst>
  <p:handoutMasterIdLst>
    <p:handoutMasterId r:id="rId31"/>
  </p:handoutMasterIdLst>
  <p:sldIdLst>
    <p:sldId id="275" r:id="rId5"/>
    <p:sldId id="274" r:id="rId6"/>
    <p:sldId id="262" r:id="rId7"/>
    <p:sldId id="323" r:id="rId8"/>
    <p:sldId id="324" r:id="rId9"/>
    <p:sldId id="316" r:id="rId10"/>
    <p:sldId id="325" r:id="rId11"/>
    <p:sldId id="291" r:id="rId12"/>
    <p:sldId id="317" r:id="rId13"/>
    <p:sldId id="331" r:id="rId14"/>
    <p:sldId id="326" r:id="rId15"/>
    <p:sldId id="330" r:id="rId16"/>
    <p:sldId id="318" r:id="rId17"/>
    <p:sldId id="332" r:id="rId18"/>
    <p:sldId id="333" r:id="rId19"/>
    <p:sldId id="334" r:id="rId20"/>
    <p:sldId id="320" r:id="rId21"/>
    <p:sldId id="321" r:id="rId22"/>
    <p:sldId id="327" r:id="rId23"/>
    <p:sldId id="337" r:id="rId24"/>
    <p:sldId id="328" r:id="rId25"/>
    <p:sldId id="329" r:id="rId26"/>
    <p:sldId id="338" r:id="rId27"/>
    <p:sldId id="339" r:id="rId28"/>
    <p:sldId id="34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00682F"/>
    <a:srgbClr val="FFFFFF"/>
    <a:srgbClr val="463400"/>
    <a:srgbClr val="333300"/>
    <a:srgbClr val="FAB900"/>
    <a:srgbClr val="0000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7CE84F3-28C3-443E-9E96-99CF82512B7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79346" autoAdjust="0"/>
  </p:normalViewPr>
  <p:slideViewPr>
    <p:cSldViewPr snapToGrid="0">
      <p:cViewPr>
        <p:scale>
          <a:sx n="65" d="100"/>
          <a:sy n="65" d="100"/>
        </p:scale>
        <p:origin x="1320" y="53"/>
      </p:cViewPr>
      <p:guideLst/>
    </p:cSldViewPr>
  </p:slideViewPr>
  <p:notesTextViewPr>
    <p:cViewPr>
      <p:scale>
        <a:sx n="1" d="1"/>
        <a:sy n="1" d="1"/>
      </p:scale>
      <p:origin x="0" y="-1382"/>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E33EC2-9EC5-4E10-9144-86E86613D3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6F9F941-E752-4BD2-BA91-874CE8E1C0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3DD978-A294-4268-829C-55C7EB5D9910}" type="datetimeFigureOut">
              <a:rPr lang="en-US" smtClean="0"/>
              <a:t>4/11/2023</a:t>
            </a:fld>
            <a:endParaRPr lang="en-US" dirty="0"/>
          </a:p>
        </p:txBody>
      </p:sp>
      <p:sp>
        <p:nvSpPr>
          <p:cNvPr id="4" name="Footer Placeholder 3">
            <a:extLst>
              <a:ext uri="{FF2B5EF4-FFF2-40B4-BE49-F238E27FC236}">
                <a16:creationId xmlns:a16="http://schemas.microsoft.com/office/drawing/2014/main" id="{E77F5445-1C7B-4CE5-97AA-11FE3B0D1D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639B5BE-3C96-4779-BAFC-FA6CC51DA2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6CA8D4-27C8-4D41-90BD-AED8D47A3C12}" type="slidenum">
              <a:rPr lang="en-US" smtClean="0"/>
              <a:t>‹#›</a:t>
            </a:fld>
            <a:endParaRPr lang="en-US" dirty="0"/>
          </a:p>
        </p:txBody>
      </p:sp>
    </p:spTree>
    <p:extLst>
      <p:ext uri="{BB962C8B-B14F-4D97-AF65-F5344CB8AC3E}">
        <p14:creationId xmlns:p14="http://schemas.microsoft.com/office/powerpoint/2010/main" val="11250471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E9404-0252-4823-AD24-A092A5EE9433}" type="datetimeFigureOut">
              <a:rPr lang="en-US" smtClean="0"/>
              <a:t>4/11/2023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972E0-5198-46C6-8EFE-44A646AD96EF}" type="slidenum">
              <a:rPr lang="en-US" smtClean="0"/>
              <a:t>‹#›</a:t>
            </a:fld>
            <a:endParaRPr lang="en-US" dirty="0"/>
          </a:p>
        </p:txBody>
      </p:sp>
    </p:spTree>
    <p:extLst>
      <p:ext uri="{BB962C8B-B14F-4D97-AF65-F5344CB8AC3E}">
        <p14:creationId xmlns:p14="http://schemas.microsoft.com/office/powerpoint/2010/main" val="293569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Welcome to the Music Catalog System presentation! Our goal today is to provide you with a comprehensive understanding of this powerful application and how it can help you manage your music collection with ease. Throughout this presentation, we will cover the following topics:</a:t>
            </a:r>
          </a:p>
          <a:p>
            <a:pPr algn="l"/>
            <a:endParaRPr lang="en-US" b="0" i="0" dirty="0">
              <a:solidFill>
                <a:srgbClr val="D1D5DB"/>
              </a:solidFill>
              <a:effectLst/>
              <a:latin typeface="Söhne"/>
            </a:endParaRPr>
          </a:p>
          <a:p>
            <a:pPr algn="l"/>
            <a:r>
              <a:rPr lang="en-US" b="0" i="0" dirty="0">
                <a:effectLst/>
                <a:latin typeface="Söhne"/>
              </a:rPr>
              <a:t>By the end of this presentation, you will have a thorough understanding of how the Music Catalog System works and how it can benefit you in organizing and managing your music library.</a:t>
            </a:r>
          </a:p>
          <a:p>
            <a:br>
              <a:rPr lang="en-US" dirty="0"/>
            </a:br>
            <a:endParaRPr lang="en-US" b="0" i="0" dirty="0">
              <a:solidFill>
                <a:srgbClr val="D1D5DB"/>
              </a:solidFill>
              <a:effectLst/>
              <a:latin typeface="Söhne"/>
            </a:endParaRPr>
          </a:p>
          <a:p>
            <a:br>
              <a:rPr lang="en-US" b="0" i="0" dirty="0">
                <a:solidFill>
                  <a:srgbClr val="D1D5DB"/>
                </a:solidFill>
                <a:effectLst/>
                <a:latin typeface="Söhne"/>
              </a:rPr>
            </a:br>
            <a:endParaRPr lang="en-CA" dirty="0"/>
          </a:p>
        </p:txBody>
      </p:sp>
      <p:sp>
        <p:nvSpPr>
          <p:cNvPr id="4" name="Slide Number Placeholder 3"/>
          <p:cNvSpPr>
            <a:spLocks noGrp="1"/>
          </p:cNvSpPr>
          <p:nvPr>
            <p:ph type="sldNum" sz="quarter" idx="10"/>
          </p:nvPr>
        </p:nvSpPr>
        <p:spPr/>
        <p:txBody>
          <a:bodyPr/>
          <a:lstStyle/>
          <a:p>
            <a:fld id="{75F972E0-5198-46C6-8EFE-44A646AD96EF}" type="slidenum">
              <a:rPr lang="en-US" smtClean="0"/>
              <a:t>2</a:t>
            </a:fld>
            <a:endParaRPr lang="en-US" dirty="0"/>
          </a:p>
        </p:txBody>
      </p:sp>
    </p:spTree>
    <p:extLst>
      <p:ext uri="{BB962C8B-B14F-4D97-AF65-F5344CB8AC3E}">
        <p14:creationId xmlns:p14="http://schemas.microsoft.com/office/powerpoint/2010/main" val="1644345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Java method called </a:t>
            </a:r>
            <a:r>
              <a:rPr lang="en-US" dirty="0" err="1"/>
              <a:t>deleteSong</a:t>
            </a:r>
            <a:r>
              <a:rPr lang="en-US" dirty="0"/>
              <a:t> that allows the user to delete a song from the </a:t>
            </a:r>
            <a:r>
              <a:rPr lang="en-US" dirty="0" err="1"/>
              <a:t>songList</a:t>
            </a:r>
            <a:r>
              <a:rPr lang="en-US" dirty="0"/>
              <a:t>.</a:t>
            </a:r>
          </a:p>
          <a:p>
            <a:endParaRPr lang="en-US" dirty="0"/>
          </a:p>
          <a:p>
            <a:r>
              <a:rPr lang="en-US" dirty="0"/>
              <a:t>The method first displays a confirmation alert using the Alert class from the JavaFX library to ask the user to confirm whether they want to delete the selected song. If the user clicks the "OK" button, the method proceeds with the deletion process.</a:t>
            </a:r>
          </a:p>
          <a:p>
            <a:endParaRPr lang="en-US" dirty="0"/>
          </a:p>
          <a:p>
            <a:r>
              <a:rPr lang="en-US" dirty="0"/>
              <a:t>The method then retrieves the name of the currently selected song from a JavaFX Label called </a:t>
            </a:r>
            <a:r>
              <a:rPr lang="en-US" dirty="0" err="1"/>
              <a:t>songName</a:t>
            </a:r>
            <a:r>
              <a:rPr lang="en-US" dirty="0"/>
              <a:t>. It uses the </a:t>
            </a:r>
            <a:r>
              <a:rPr lang="en-US" dirty="0" err="1"/>
              <a:t>findSongsByTitle</a:t>
            </a:r>
            <a:r>
              <a:rPr lang="en-US" dirty="0"/>
              <a:t> method of the </a:t>
            </a:r>
            <a:r>
              <a:rPr lang="en-US" dirty="0" err="1"/>
              <a:t>SongList</a:t>
            </a:r>
            <a:r>
              <a:rPr lang="en-US" dirty="0"/>
              <a:t> class to find the Song object in the </a:t>
            </a:r>
            <a:r>
              <a:rPr lang="en-US" dirty="0" err="1"/>
              <a:t>songList</a:t>
            </a:r>
            <a:r>
              <a:rPr lang="en-US" dirty="0"/>
              <a:t> that matches the selected song title. If a match is found, the Song object is retrieved and deleted from the </a:t>
            </a:r>
            <a:r>
              <a:rPr lang="en-US" dirty="0" err="1"/>
              <a:t>songList</a:t>
            </a:r>
            <a:r>
              <a:rPr lang="en-US" dirty="0"/>
              <a:t> using the </a:t>
            </a:r>
            <a:r>
              <a:rPr lang="en-US" dirty="0" err="1"/>
              <a:t>deleteSong</a:t>
            </a:r>
            <a:r>
              <a:rPr lang="en-US" dirty="0"/>
              <a:t> method of the </a:t>
            </a:r>
            <a:r>
              <a:rPr lang="en-US" dirty="0" err="1"/>
              <a:t>SongList</a:t>
            </a:r>
            <a:r>
              <a:rPr lang="en-US" dirty="0"/>
              <a:t> class.</a:t>
            </a:r>
          </a:p>
          <a:p>
            <a:endParaRPr lang="en-US" dirty="0"/>
          </a:p>
          <a:p>
            <a:r>
              <a:rPr lang="en-US" dirty="0"/>
              <a:t>Next, the method removes the deleted song title from the </a:t>
            </a:r>
            <a:r>
              <a:rPr lang="en-US" dirty="0" err="1"/>
              <a:t>ObservableList</a:t>
            </a:r>
            <a:r>
              <a:rPr lang="en-US" dirty="0"/>
              <a:t> called songs that is used to populate the </a:t>
            </a:r>
            <a:r>
              <a:rPr lang="en-US" dirty="0" err="1"/>
              <a:t>songNames</a:t>
            </a:r>
            <a:r>
              <a:rPr lang="en-US" dirty="0"/>
              <a:t> </a:t>
            </a:r>
            <a:r>
              <a:rPr lang="en-US" dirty="0" err="1"/>
              <a:t>ListView</a:t>
            </a:r>
            <a:r>
              <a:rPr lang="en-US" dirty="0"/>
              <a:t>, and selects the first item in the </a:t>
            </a:r>
            <a:r>
              <a:rPr lang="en-US" dirty="0" err="1"/>
              <a:t>songNames</a:t>
            </a:r>
            <a:r>
              <a:rPr lang="en-US" dirty="0"/>
              <a:t> </a:t>
            </a:r>
            <a:r>
              <a:rPr lang="en-US" dirty="0" err="1"/>
              <a:t>ListView</a:t>
            </a:r>
            <a:r>
              <a:rPr lang="en-US" dirty="0"/>
              <a:t> using the </a:t>
            </a:r>
            <a:r>
              <a:rPr lang="en-US" dirty="0" err="1"/>
              <a:t>setSelectionModel</a:t>
            </a:r>
            <a:r>
              <a:rPr lang="en-US" dirty="0"/>
              <a:t>() method. Finally, the method sets all the fields on the user interface to empty strings, effectively clearing the details of the deleted song from the display.</a:t>
            </a:r>
          </a:p>
          <a:p>
            <a:endParaRPr lang="en-US" dirty="0"/>
          </a:p>
          <a:p>
            <a:r>
              <a:rPr lang="en-US" dirty="0"/>
              <a:t>----------------------------------------------------</a:t>
            </a:r>
          </a:p>
          <a:p>
            <a:endParaRPr lang="en-US" dirty="0"/>
          </a:p>
          <a:p>
            <a:pPr algn="l"/>
            <a:r>
              <a:rPr lang="en-US" b="0" i="0" dirty="0">
                <a:solidFill>
                  <a:srgbClr val="D1D5DB"/>
                </a:solidFill>
                <a:effectLst/>
                <a:latin typeface="Söhne"/>
              </a:rPr>
              <a:t>This is a method in Java that deletes a Song object from a List of Song objects called "</a:t>
            </a:r>
            <a:r>
              <a:rPr lang="en-US" b="0" i="0" dirty="0" err="1">
                <a:solidFill>
                  <a:srgbClr val="D1D5DB"/>
                </a:solidFill>
                <a:effectLst/>
                <a:latin typeface="Söhne"/>
              </a:rPr>
              <a:t>songList</a:t>
            </a:r>
            <a:r>
              <a:rPr lang="en-US" b="0" i="0" dirty="0">
                <a:solidFill>
                  <a:srgbClr val="D1D5DB"/>
                </a:solidFill>
                <a:effectLst/>
                <a:latin typeface="Söhne"/>
              </a:rPr>
              <a:t>". The method takes in a Song object as a parameter, which is the Song object that is to be deleted from the </a:t>
            </a:r>
            <a:r>
              <a:rPr lang="en-US" b="0" i="0" dirty="0" err="1">
                <a:solidFill>
                  <a:srgbClr val="D1D5DB"/>
                </a:solidFill>
                <a:effectLst/>
                <a:latin typeface="Söhne"/>
              </a:rPr>
              <a:t>songList</a:t>
            </a:r>
            <a:r>
              <a:rPr lang="en-US" b="0" i="0" dirty="0">
                <a:solidFill>
                  <a:srgbClr val="D1D5DB"/>
                </a:solidFill>
                <a:effectLst/>
                <a:latin typeface="Söhne"/>
              </a:rPr>
              <a:t>.</a:t>
            </a:r>
          </a:p>
          <a:p>
            <a:pPr algn="l"/>
            <a:r>
              <a:rPr lang="en-US" b="0" i="0" dirty="0">
                <a:solidFill>
                  <a:srgbClr val="D1D5DB"/>
                </a:solidFill>
                <a:effectLst/>
                <a:latin typeface="Söhne"/>
              </a:rPr>
              <a:t>The method uses the "remove" method of the List class to remove the specified Song object from the </a:t>
            </a:r>
            <a:r>
              <a:rPr lang="en-US" b="0" i="0" dirty="0" err="1">
                <a:solidFill>
                  <a:srgbClr val="D1D5DB"/>
                </a:solidFill>
                <a:effectLst/>
                <a:latin typeface="Söhne"/>
              </a:rPr>
              <a:t>songList</a:t>
            </a:r>
            <a:r>
              <a:rPr lang="en-US" b="0" i="0" dirty="0">
                <a:solidFill>
                  <a:srgbClr val="D1D5DB"/>
                </a:solidFill>
                <a:effectLst/>
                <a:latin typeface="Söhne"/>
              </a:rPr>
              <a:t>. If the </a:t>
            </a:r>
            <a:r>
              <a:rPr lang="en-US" b="0" i="0" dirty="0" err="1">
                <a:solidFill>
                  <a:srgbClr val="D1D5DB"/>
                </a:solidFill>
                <a:effectLst/>
                <a:latin typeface="Söhne"/>
              </a:rPr>
              <a:t>songList</a:t>
            </a:r>
            <a:r>
              <a:rPr lang="en-US" b="0" i="0" dirty="0">
                <a:solidFill>
                  <a:srgbClr val="D1D5DB"/>
                </a:solidFill>
                <a:effectLst/>
                <a:latin typeface="Söhne"/>
              </a:rPr>
              <a:t> does not contain the specified Song object, then the remove method does nothing.</a:t>
            </a:r>
          </a:p>
          <a:p>
            <a:pPr algn="l"/>
            <a:r>
              <a:rPr lang="en-US" b="0" i="0" dirty="0">
                <a:solidFill>
                  <a:srgbClr val="D1D5DB"/>
                </a:solidFill>
                <a:effectLst/>
                <a:latin typeface="Söhne"/>
              </a:rPr>
              <a:t>It is important to note that this method assumes that the Song objects in the </a:t>
            </a:r>
            <a:r>
              <a:rPr lang="en-US" b="0" i="0" dirty="0" err="1">
                <a:solidFill>
                  <a:srgbClr val="D1D5DB"/>
                </a:solidFill>
                <a:effectLst/>
                <a:latin typeface="Söhne"/>
              </a:rPr>
              <a:t>songList</a:t>
            </a:r>
            <a:r>
              <a:rPr lang="en-US" b="0" i="0" dirty="0">
                <a:solidFill>
                  <a:srgbClr val="D1D5DB"/>
                </a:solidFill>
                <a:effectLst/>
                <a:latin typeface="Söhne"/>
              </a:rPr>
              <a:t> are unique, meaning that there are no duplicate Song objects in the list. </a:t>
            </a:r>
            <a:r>
              <a:rPr lang="en-US" b="0" i="0">
                <a:solidFill>
                  <a:srgbClr val="D1D5DB"/>
                </a:solidFill>
                <a:effectLst/>
                <a:latin typeface="Söhne"/>
              </a:rPr>
              <a:t>If there are duplicate Song objects in the list, then only the first occurrence of the Song object will be removed.</a:t>
            </a:r>
          </a:p>
          <a:p>
            <a:endParaRPr lang="en-CA" dirty="0"/>
          </a:p>
        </p:txBody>
      </p:sp>
      <p:sp>
        <p:nvSpPr>
          <p:cNvPr id="4" name="Slide Number Placeholder 3"/>
          <p:cNvSpPr>
            <a:spLocks noGrp="1"/>
          </p:cNvSpPr>
          <p:nvPr>
            <p:ph type="sldNum" sz="quarter" idx="5"/>
          </p:nvPr>
        </p:nvSpPr>
        <p:spPr/>
        <p:txBody>
          <a:bodyPr/>
          <a:lstStyle/>
          <a:p>
            <a:fld id="{75F972E0-5198-46C6-8EFE-44A646AD96EF}" type="slidenum">
              <a:rPr lang="en-US" smtClean="0"/>
              <a:t>20</a:t>
            </a:fld>
            <a:endParaRPr lang="en-US" dirty="0"/>
          </a:p>
        </p:txBody>
      </p:sp>
    </p:spTree>
    <p:extLst>
      <p:ext uri="{BB962C8B-B14F-4D97-AF65-F5344CB8AC3E}">
        <p14:creationId xmlns:p14="http://schemas.microsoft.com/office/powerpoint/2010/main" val="3256605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The code snippet you provided appears to be a Java if-statement that checks if a song with a specified artist and album already exists in a database. If the song already exists, it will display an error message using JavaFX's Alert class.</a:t>
            </a:r>
          </a:p>
          <a:p>
            <a:pPr algn="l"/>
            <a:r>
              <a:rPr lang="en-US" b="0" i="0" dirty="0">
                <a:solidFill>
                  <a:srgbClr val="D1D5DB"/>
                </a:solidFill>
                <a:effectLst/>
                <a:latin typeface="Söhne"/>
              </a:rPr>
              <a:t>To break it down further, the code checks the condition in the if-statement using the ".equals()" method to compare the artist and album of the current song in the loop with the specified artist and album passed in as parameters. If the condition is true, a new instance of Alert class is created with the specified type, title, header text, and content text.</a:t>
            </a:r>
          </a:p>
          <a:p>
            <a:pPr algn="l"/>
            <a:r>
              <a:rPr lang="en-US" b="0" i="0" dirty="0">
                <a:solidFill>
                  <a:srgbClr val="D1D5DB"/>
                </a:solidFill>
                <a:effectLst/>
                <a:latin typeface="Söhne"/>
              </a:rPr>
              <a:t>The "</a:t>
            </a:r>
            <a:r>
              <a:rPr lang="en-US" b="0" i="0" dirty="0" err="1">
                <a:solidFill>
                  <a:srgbClr val="D1D5DB"/>
                </a:solidFill>
                <a:effectLst/>
                <a:latin typeface="Söhne"/>
              </a:rPr>
              <a:t>doesExist</a:t>
            </a:r>
            <a:r>
              <a:rPr lang="en-US" b="0" i="0" dirty="0">
                <a:solidFill>
                  <a:srgbClr val="D1D5DB"/>
                </a:solidFill>
                <a:effectLst/>
                <a:latin typeface="Söhne"/>
              </a:rPr>
              <a:t>" </a:t>
            </a:r>
            <a:r>
              <a:rPr lang="en-US" b="0" i="0" dirty="0" err="1">
                <a:solidFill>
                  <a:srgbClr val="D1D5DB"/>
                </a:solidFill>
                <a:effectLst/>
                <a:latin typeface="Söhne"/>
              </a:rPr>
              <a:t>boolean</a:t>
            </a:r>
            <a:r>
              <a:rPr lang="en-US" b="0" i="0" dirty="0">
                <a:solidFill>
                  <a:srgbClr val="D1D5DB"/>
                </a:solidFill>
                <a:effectLst/>
                <a:latin typeface="Söhne"/>
              </a:rPr>
              <a:t> variable is set to true, indicating that the specified song already exists in the database. Finally, the alert is displayed using the ".</a:t>
            </a:r>
            <a:r>
              <a:rPr lang="en-US" b="0" i="0" dirty="0" err="1">
                <a:solidFill>
                  <a:srgbClr val="D1D5DB"/>
                </a:solidFill>
                <a:effectLst/>
                <a:latin typeface="Söhne"/>
              </a:rPr>
              <a:t>showAndWait</a:t>
            </a:r>
            <a:r>
              <a:rPr lang="en-US" b="0" i="0" dirty="0">
                <a:solidFill>
                  <a:srgbClr val="D1D5DB"/>
                </a:solidFill>
                <a:effectLst/>
                <a:latin typeface="Söhne"/>
              </a:rPr>
              <a:t>()" method to show the error message to the user.</a:t>
            </a:r>
          </a:p>
          <a:p>
            <a:endParaRPr lang="en-CA" dirty="0"/>
          </a:p>
        </p:txBody>
      </p:sp>
      <p:sp>
        <p:nvSpPr>
          <p:cNvPr id="4" name="Slide Number Placeholder 3"/>
          <p:cNvSpPr>
            <a:spLocks noGrp="1"/>
          </p:cNvSpPr>
          <p:nvPr>
            <p:ph type="sldNum" sz="quarter" idx="5"/>
          </p:nvPr>
        </p:nvSpPr>
        <p:spPr/>
        <p:txBody>
          <a:bodyPr/>
          <a:lstStyle/>
          <a:p>
            <a:fld id="{75F972E0-5198-46C6-8EFE-44A646AD96EF}" type="slidenum">
              <a:rPr lang="en-US" smtClean="0"/>
              <a:t>21</a:t>
            </a:fld>
            <a:endParaRPr lang="en-US" dirty="0"/>
          </a:p>
        </p:txBody>
      </p:sp>
    </p:spTree>
    <p:extLst>
      <p:ext uri="{BB962C8B-B14F-4D97-AF65-F5344CB8AC3E}">
        <p14:creationId xmlns:p14="http://schemas.microsoft.com/office/powerpoint/2010/main" val="112278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972E0-5198-46C6-8EFE-44A646AD96EF}" type="slidenum">
              <a:rPr lang="en-US" smtClean="0"/>
              <a:t>25</a:t>
            </a:fld>
            <a:endParaRPr lang="en-US" dirty="0"/>
          </a:p>
        </p:txBody>
      </p:sp>
    </p:spTree>
    <p:extLst>
      <p:ext uri="{BB962C8B-B14F-4D97-AF65-F5344CB8AC3E}">
        <p14:creationId xmlns:p14="http://schemas.microsoft.com/office/powerpoint/2010/main" val="410605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Welcome to the Music Catalog System presentation! Our goal today is to provide you with a comprehensive understanding of this powerful application and how it can help you manage your music collection with ease. Throughout this presentation, we will cover the following topics:</a:t>
            </a:r>
          </a:p>
          <a:p>
            <a:pPr algn="l"/>
            <a:endParaRPr lang="en-US" b="0" i="0" dirty="0">
              <a:solidFill>
                <a:srgbClr val="D1D5DB"/>
              </a:solidFill>
              <a:effectLst/>
              <a:latin typeface="Söhne"/>
            </a:endParaRPr>
          </a:p>
          <a:p>
            <a:pPr algn="l"/>
            <a:r>
              <a:rPr lang="en-US" b="0" i="0" dirty="0">
                <a:effectLst/>
                <a:latin typeface="Söhne"/>
              </a:rPr>
              <a:t>By the end of this presentation, you will have a thorough understanding of how the Music Catalog System works and how it can benefit you in organizing and managing your music library.</a:t>
            </a:r>
          </a:p>
          <a:p>
            <a:br>
              <a:rPr lang="en-US" dirty="0"/>
            </a:br>
            <a:endParaRPr lang="en-US" b="0" i="0" dirty="0">
              <a:solidFill>
                <a:srgbClr val="D1D5DB"/>
              </a:solidFill>
              <a:effectLst/>
              <a:latin typeface="Söhne"/>
            </a:endParaRPr>
          </a:p>
          <a:p>
            <a:br>
              <a:rPr lang="en-US" b="0" i="0" dirty="0">
                <a:solidFill>
                  <a:srgbClr val="D1D5DB"/>
                </a:solidFill>
                <a:effectLst/>
                <a:latin typeface="Söhne"/>
              </a:rPr>
            </a:br>
            <a:endParaRPr lang="en-CA" dirty="0"/>
          </a:p>
        </p:txBody>
      </p:sp>
      <p:sp>
        <p:nvSpPr>
          <p:cNvPr id="4" name="Slide Number Placeholder 3"/>
          <p:cNvSpPr>
            <a:spLocks noGrp="1"/>
          </p:cNvSpPr>
          <p:nvPr>
            <p:ph type="sldNum" sz="quarter" idx="5"/>
          </p:nvPr>
        </p:nvSpPr>
        <p:spPr/>
        <p:txBody>
          <a:bodyPr/>
          <a:lstStyle/>
          <a:p>
            <a:fld id="{75F972E0-5198-46C6-8EFE-44A646AD96EF}" type="slidenum">
              <a:rPr lang="en-US" smtClean="0"/>
              <a:t>3</a:t>
            </a:fld>
            <a:endParaRPr lang="en-US" dirty="0"/>
          </a:p>
        </p:txBody>
      </p:sp>
    </p:spTree>
    <p:extLst>
      <p:ext uri="{BB962C8B-B14F-4D97-AF65-F5344CB8AC3E}">
        <p14:creationId xmlns:p14="http://schemas.microsoft.com/office/powerpoint/2010/main" val="360240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75F972E0-5198-46C6-8EFE-44A646AD96EF}" type="slidenum">
              <a:rPr lang="en-US" smtClean="0"/>
              <a:t>4</a:t>
            </a:fld>
            <a:endParaRPr lang="en-US" dirty="0"/>
          </a:p>
        </p:txBody>
      </p:sp>
    </p:spTree>
    <p:extLst>
      <p:ext uri="{BB962C8B-B14F-4D97-AF65-F5344CB8AC3E}">
        <p14:creationId xmlns:p14="http://schemas.microsoft.com/office/powerpoint/2010/main" val="8113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Organization: The Music Catalog System makes it easy to organize your music collection, allowing you to sort songs by category and genre. This makes it easier to find specific tracks and create personalized playlists.</a:t>
            </a:r>
          </a:p>
          <a:p>
            <a:pPr marL="228600" indent="-228600">
              <a:buFont typeface="+mj-lt"/>
              <a:buAutoNum type="arabicPeriod"/>
            </a:pPr>
            <a:endParaRPr lang="en-US" dirty="0"/>
          </a:p>
          <a:p>
            <a:pPr marL="228600" indent="-228600">
              <a:buFont typeface="+mj-lt"/>
              <a:buAutoNum type="arabicPeriod"/>
            </a:pPr>
            <a:r>
              <a:rPr lang="en-US" dirty="0"/>
              <a:t>Customization: With the ability to add custom genres to the predefined list, users can create a highly customized music collection that caters to their unique tastes.</a:t>
            </a:r>
          </a:p>
          <a:p>
            <a:pPr marL="228600" indent="-228600">
              <a:buFont typeface="+mj-lt"/>
              <a:buAutoNum type="arabicPeriod"/>
            </a:pPr>
            <a:endParaRPr lang="en-US" dirty="0"/>
          </a:p>
          <a:p>
            <a:pPr marL="228600" indent="-228600">
              <a:buFont typeface="+mj-lt"/>
              <a:buAutoNum type="arabicPeriod"/>
            </a:pPr>
            <a:r>
              <a:rPr lang="en-US" dirty="0"/>
              <a:t>Efficiency: The Music Catalog System enables users to manage their music collections with ease, reducing the time and effort required to locate, edit, and add new songs.</a:t>
            </a:r>
          </a:p>
          <a:p>
            <a:pPr marL="228600" indent="-228600">
              <a:buFont typeface="+mj-lt"/>
              <a:buAutoNum type="arabicPeriod"/>
            </a:pPr>
            <a:endParaRPr lang="en-US" dirty="0"/>
          </a:p>
          <a:p>
            <a:pPr marL="228600" indent="-228600">
              <a:buFont typeface="+mj-lt"/>
              <a:buAutoNum type="arabicPeriod"/>
            </a:pPr>
            <a:r>
              <a:rPr lang="en-US" dirty="0"/>
              <a:t>Accuracy: With the ability to track detailed information about each song, users can ensure that their music collection is accurate and up-to-date.</a:t>
            </a:r>
          </a:p>
          <a:p>
            <a:pPr marL="228600" indent="-228600">
              <a:buFont typeface="+mj-lt"/>
              <a:buAutoNum type="arabicPeriod"/>
            </a:pPr>
            <a:endParaRPr lang="en-US" dirty="0"/>
          </a:p>
          <a:p>
            <a:pPr marL="228600" indent="-228600">
              <a:buFont typeface="+mj-lt"/>
              <a:buAutoNum type="arabicPeriod"/>
            </a:pPr>
            <a:r>
              <a:rPr lang="en-US" dirty="0"/>
              <a:t>Accessibility: The Music Catalog System allows users to access their music collection from any device, providing a convenient way to enjoy their music no matter where they are.</a:t>
            </a:r>
          </a:p>
          <a:p>
            <a:pPr marL="228600" indent="-228600">
              <a:buFont typeface="+mj-lt"/>
              <a:buAutoNum type="arabicPeriod"/>
            </a:pPr>
            <a:endParaRPr lang="en-US" dirty="0"/>
          </a:p>
          <a:p>
            <a:pPr marL="228600" indent="-228600">
              <a:buFont typeface="+mj-lt"/>
              <a:buAutoNum type="arabicPeriod"/>
            </a:pPr>
            <a:r>
              <a:rPr lang="en-US" dirty="0"/>
              <a:t>Professionalism: With its thoughtfully designed interface and powerful features, the Music Catalog System provides a professional and polished way to manage music collections.</a:t>
            </a:r>
            <a:endParaRPr lang="en-CA" dirty="0"/>
          </a:p>
        </p:txBody>
      </p:sp>
      <p:sp>
        <p:nvSpPr>
          <p:cNvPr id="4" name="Slide Number Placeholder 3"/>
          <p:cNvSpPr>
            <a:spLocks noGrp="1"/>
          </p:cNvSpPr>
          <p:nvPr>
            <p:ph type="sldNum" sz="quarter" idx="5"/>
          </p:nvPr>
        </p:nvSpPr>
        <p:spPr/>
        <p:txBody>
          <a:bodyPr/>
          <a:lstStyle/>
          <a:p>
            <a:fld id="{75F972E0-5198-46C6-8EFE-44A646AD96EF}" type="slidenum">
              <a:rPr lang="en-US" smtClean="0"/>
              <a:t>7</a:t>
            </a:fld>
            <a:endParaRPr lang="en-US" dirty="0"/>
          </a:p>
        </p:txBody>
      </p:sp>
    </p:spTree>
    <p:extLst>
      <p:ext uri="{BB962C8B-B14F-4D97-AF65-F5344CB8AC3E}">
        <p14:creationId xmlns:p14="http://schemas.microsoft.com/office/powerpoint/2010/main" val="748676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Java method called </a:t>
            </a:r>
            <a:r>
              <a:rPr lang="en-US" dirty="0" err="1"/>
              <a:t>displaySongDetails</a:t>
            </a:r>
            <a:r>
              <a:rPr lang="en-US" dirty="0"/>
              <a:t> that displays the details of the currently selected song in the </a:t>
            </a:r>
            <a:r>
              <a:rPr lang="en-US" dirty="0" err="1"/>
              <a:t>songNames</a:t>
            </a:r>
            <a:r>
              <a:rPr lang="en-US" dirty="0"/>
              <a:t> </a:t>
            </a:r>
            <a:r>
              <a:rPr lang="en-US" dirty="0" err="1"/>
              <a:t>ListView</a:t>
            </a:r>
            <a:r>
              <a:rPr lang="en-US" dirty="0"/>
              <a:t>.</a:t>
            </a:r>
          </a:p>
          <a:p>
            <a:endParaRPr lang="en-US" dirty="0"/>
          </a:p>
          <a:p>
            <a:r>
              <a:rPr lang="en-US" dirty="0"/>
              <a:t>The method first gets the title of the currently selected song from the </a:t>
            </a:r>
            <a:r>
              <a:rPr lang="en-US" dirty="0" err="1"/>
              <a:t>songNames</a:t>
            </a:r>
            <a:r>
              <a:rPr lang="en-US" dirty="0"/>
              <a:t> </a:t>
            </a:r>
            <a:r>
              <a:rPr lang="en-US" dirty="0" err="1"/>
              <a:t>ListView</a:t>
            </a:r>
            <a:r>
              <a:rPr lang="en-US" dirty="0"/>
              <a:t> using the </a:t>
            </a:r>
            <a:r>
              <a:rPr lang="en-US" dirty="0" err="1"/>
              <a:t>getSelectionModel</a:t>
            </a:r>
            <a:r>
              <a:rPr lang="en-US" dirty="0"/>
              <a:t>() method. It then uses a method called </a:t>
            </a:r>
            <a:r>
              <a:rPr lang="en-US" dirty="0" err="1"/>
              <a:t>findSongsByTitle</a:t>
            </a:r>
            <a:r>
              <a:rPr lang="en-US" dirty="0"/>
              <a:t> on the </a:t>
            </a:r>
            <a:r>
              <a:rPr lang="en-US" dirty="0" err="1"/>
              <a:t>songList</a:t>
            </a:r>
            <a:r>
              <a:rPr lang="en-US" dirty="0"/>
              <a:t> object to retrieve all songs in </a:t>
            </a:r>
            <a:r>
              <a:rPr lang="en-US" dirty="0" err="1"/>
              <a:t>songList</a:t>
            </a:r>
            <a:r>
              <a:rPr lang="en-US" dirty="0"/>
              <a:t> that match the selected song title.</a:t>
            </a:r>
          </a:p>
          <a:p>
            <a:endParaRPr lang="en-US" dirty="0"/>
          </a:p>
          <a:p>
            <a:r>
              <a:rPr lang="en-US" dirty="0"/>
              <a:t>If at least one song is returned, the method proceeds to populate a number of JavaFX Label objects with the details of the selected song, such as the song title, artist name, album name, release date, genre, writers, producers, awards, and song length.</a:t>
            </a:r>
          </a:p>
          <a:p>
            <a:endParaRPr lang="en-US" dirty="0"/>
          </a:p>
          <a:p>
            <a:r>
              <a:rPr lang="en-US" dirty="0"/>
              <a:t>To populate the </a:t>
            </a:r>
            <a:r>
              <a:rPr lang="en-US" dirty="0" err="1"/>
              <a:t>releaseDate</a:t>
            </a:r>
            <a:r>
              <a:rPr lang="en-US" dirty="0"/>
              <a:t> label, the method splits the release date string returned by </a:t>
            </a:r>
            <a:r>
              <a:rPr lang="en-US" dirty="0" err="1"/>
              <a:t>getSongReleaseDate</a:t>
            </a:r>
            <a:r>
              <a:rPr lang="en-US" dirty="0"/>
              <a:t>() method into an array of components separated by space and selects the last component as the year. Finally, the method sets the text of each Label object with the corresponding song details.</a:t>
            </a:r>
            <a:endParaRPr lang="en-CA" dirty="0"/>
          </a:p>
        </p:txBody>
      </p:sp>
      <p:sp>
        <p:nvSpPr>
          <p:cNvPr id="4" name="Slide Number Placeholder 3"/>
          <p:cNvSpPr>
            <a:spLocks noGrp="1"/>
          </p:cNvSpPr>
          <p:nvPr>
            <p:ph type="sldNum" sz="quarter" idx="5"/>
          </p:nvPr>
        </p:nvSpPr>
        <p:spPr/>
        <p:txBody>
          <a:bodyPr/>
          <a:lstStyle/>
          <a:p>
            <a:fld id="{75F972E0-5198-46C6-8EFE-44A646AD96EF}" type="slidenum">
              <a:rPr lang="en-US" smtClean="0"/>
              <a:t>10</a:t>
            </a:fld>
            <a:endParaRPr lang="en-US" dirty="0"/>
          </a:p>
        </p:txBody>
      </p:sp>
    </p:spTree>
    <p:extLst>
      <p:ext uri="{BB962C8B-B14F-4D97-AF65-F5344CB8AC3E}">
        <p14:creationId xmlns:p14="http://schemas.microsoft.com/office/powerpoint/2010/main" val="2846905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Java method called </a:t>
            </a:r>
            <a:r>
              <a:rPr lang="en-US" dirty="0" err="1"/>
              <a:t>displaySongList</a:t>
            </a:r>
            <a:r>
              <a:rPr lang="en-US" dirty="0"/>
              <a:t> that takes a </a:t>
            </a:r>
            <a:r>
              <a:rPr lang="en-US" dirty="0" err="1"/>
              <a:t>boolean</a:t>
            </a:r>
            <a:r>
              <a:rPr lang="en-US" dirty="0"/>
              <a:t> parameter called initial.</a:t>
            </a:r>
          </a:p>
          <a:p>
            <a:endParaRPr lang="en-US" dirty="0"/>
          </a:p>
          <a:p>
            <a:r>
              <a:rPr lang="en-US" dirty="0"/>
              <a:t>The method first checks the value of the initial parameter. If initial is true, it populates a JavaFX </a:t>
            </a:r>
            <a:r>
              <a:rPr lang="en-US" dirty="0" err="1"/>
              <a:t>ListView</a:t>
            </a:r>
            <a:r>
              <a:rPr lang="en-US" dirty="0"/>
              <a:t> called </a:t>
            </a:r>
            <a:r>
              <a:rPr lang="en-US" dirty="0" err="1"/>
              <a:t>songNames</a:t>
            </a:r>
            <a:r>
              <a:rPr lang="en-US" dirty="0"/>
              <a:t> with the titles of all songs in a list called </a:t>
            </a:r>
            <a:r>
              <a:rPr lang="en-US" dirty="0" err="1"/>
              <a:t>songList</a:t>
            </a:r>
            <a:r>
              <a:rPr lang="en-US" dirty="0"/>
              <a:t>. It then sets the preferred width and height of the </a:t>
            </a:r>
            <a:r>
              <a:rPr lang="en-US" dirty="0" err="1"/>
              <a:t>songNames</a:t>
            </a:r>
            <a:r>
              <a:rPr lang="en-US" dirty="0"/>
              <a:t> </a:t>
            </a:r>
            <a:r>
              <a:rPr lang="en-US" dirty="0" err="1"/>
              <a:t>ListView</a:t>
            </a:r>
            <a:r>
              <a:rPr lang="en-US" dirty="0"/>
              <a:t> to 400 and 130, respectively, and adds it to a JavaFX </a:t>
            </a:r>
            <a:r>
              <a:rPr lang="en-US" dirty="0" err="1"/>
              <a:t>GridPane</a:t>
            </a:r>
            <a:r>
              <a:rPr lang="en-US" dirty="0"/>
              <a:t> called grid at row 4, column 0, spanning 5 columns and 3 rows.</a:t>
            </a:r>
          </a:p>
          <a:p>
            <a:endParaRPr lang="en-US" dirty="0"/>
          </a:p>
          <a:p>
            <a:r>
              <a:rPr lang="en-US" dirty="0"/>
              <a:t>If initial is false, it gets the selected genre from another JavaFX </a:t>
            </a:r>
            <a:r>
              <a:rPr lang="en-US" dirty="0" err="1"/>
              <a:t>ComboBox</a:t>
            </a:r>
            <a:r>
              <a:rPr lang="en-US" dirty="0"/>
              <a:t> called </a:t>
            </a:r>
            <a:r>
              <a:rPr lang="en-US" dirty="0" err="1"/>
              <a:t>genreList</a:t>
            </a:r>
            <a:r>
              <a:rPr lang="en-US" dirty="0"/>
              <a:t> and uses a method called </a:t>
            </a:r>
            <a:r>
              <a:rPr lang="en-US" dirty="0" err="1"/>
              <a:t>findSongsByGenre</a:t>
            </a:r>
            <a:r>
              <a:rPr lang="en-US" dirty="0"/>
              <a:t> on the </a:t>
            </a:r>
            <a:r>
              <a:rPr lang="en-US" dirty="0" err="1"/>
              <a:t>songList</a:t>
            </a:r>
            <a:r>
              <a:rPr lang="en-US" dirty="0"/>
              <a:t> object to retrieve all songs in </a:t>
            </a:r>
            <a:r>
              <a:rPr lang="en-US" dirty="0" err="1"/>
              <a:t>songList</a:t>
            </a:r>
            <a:r>
              <a:rPr lang="en-US" dirty="0"/>
              <a:t> that belong to the selected genre. It then clears the songs list and populates it with the titles of the songs returned by </a:t>
            </a:r>
            <a:r>
              <a:rPr lang="en-US" dirty="0" err="1"/>
              <a:t>findSongsByGenre</a:t>
            </a:r>
            <a:r>
              <a:rPr lang="en-US" dirty="0"/>
              <a:t>.</a:t>
            </a:r>
          </a:p>
          <a:p>
            <a:endParaRPr lang="en-US" dirty="0"/>
          </a:p>
          <a:p>
            <a:r>
              <a:rPr lang="en-US" dirty="0"/>
              <a:t>Regardless of whether initial is true or false, the method then selects the first item in the </a:t>
            </a:r>
            <a:r>
              <a:rPr lang="en-US" dirty="0" err="1"/>
              <a:t>songNames</a:t>
            </a:r>
            <a:r>
              <a:rPr lang="en-US" dirty="0"/>
              <a:t> </a:t>
            </a:r>
            <a:r>
              <a:rPr lang="en-US" dirty="0" err="1"/>
              <a:t>ListView</a:t>
            </a:r>
            <a:r>
              <a:rPr lang="en-US" dirty="0"/>
              <a:t> using the </a:t>
            </a:r>
            <a:r>
              <a:rPr lang="en-US" dirty="0" err="1"/>
              <a:t>setSelectionModel</a:t>
            </a:r>
            <a:r>
              <a:rPr lang="en-US" dirty="0"/>
              <a:t>() method, and calls another method called </a:t>
            </a:r>
            <a:r>
              <a:rPr lang="en-US" dirty="0" err="1"/>
              <a:t>displaySongDetails</a:t>
            </a:r>
            <a:r>
              <a:rPr lang="en-US" dirty="0"/>
              <a:t>() to display the details of the selected song.</a:t>
            </a:r>
            <a:endParaRPr lang="en-CA" dirty="0"/>
          </a:p>
        </p:txBody>
      </p:sp>
      <p:sp>
        <p:nvSpPr>
          <p:cNvPr id="4" name="Slide Number Placeholder 3"/>
          <p:cNvSpPr>
            <a:spLocks noGrp="1"/>
          </p:cNvSpPr>
          <p:nvPr>
            <p:ph type="sldNum" sz="quarter" idx="5"/>
          </p:nvPr>
        </p:nvSpPr>
        <p:spPr/>
        <p:txBody>
          <a:bodyPr/>
          <a:lstStyle/>
          <a:p>
            <a:fld id="{75F972E0-5198-46C6-8EFE-44A646AD96EF}" type="slidenum">
              <a:rPr lang="en-US" smtClean="0"/>
              <a:t>12</a:t>
            </a:fld>
            <a:endParaRPr lang="en-US" dirty="0"/>
          </a:p>
        </p:txBody>
      </p:sp>
    </p:spTree>
    <p:extLst>
      <p:ext uri="{BB962C8B-B14F-4D97-AF65-F5344CB8AC3E}">
        <p14:creationId xmlns:p14="http://schemas.microsoft.com/office/powerpoint/2010/main" val="1533880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Java method called </a:t>
            </a:r>
            <a:r>
              <a:rPr lang="en-US" dirty="0" err="1"/>
              <a:t>findSongsByTitle</a:t>
            </a:r>
            <a:r>
              <a:rPr lang="en-US" dirty="0"/>
              <a:t> that searches the </a:t>
            </a:r>
            <a:r>
              <a:rPr lang="en-US" dirty="0" err="1"/>
              <a:t>songList</a:t>
            </a:r>
            <a:r>
              <a:rPr lang="en-US" dirty="0"/>
              <a:t> for songs with a specified title, and returns a new </a:t>
            </a:r>
            <a:r>
              <a:rPr lang="en-US" dirty="0" err="1"/>
              <a:t>SongList</a:t>
            </a:r>
            <a:r>
              <a:rPr lang="en-US" dirty="0"/>
              <a:t> object containing all songs that match the search criteria.</a:t>
            </a:r>
          </a:p>
          <a:p>
            <a:endParaRPr lang="en-US" dirty="0"/>
          </a:p>
          <a:p>
            <a:r>
              <a:rPr lang="en-US" dirty="0"/>
              <a:t>The method takes a String parameter called title, which represents the title of the song(s) being searched for. It then creates a new </a:t>
            </a:r>
            <a:r>
              <a:rPr lang="en-US" dirty="0" err="1"/>
              <a:t>SongList</a:t>
            </a:r>
            <a:r>
              <a:rPr lang="en-US" dirty="0"/>
              <a:t> object called </a:t>
            </a:r>
            <a:r>
              <a:rPr lang="en-US" dirty="0" err="1"/>
              <a:t>songsByTitle</a:t>
            </a:r>
            <a:r>
              <a:rPr lang="en-US" dirty="0"/>
              <a:t> to store the songs that match the search criteria.</a:t>
            </a:r>
          </a:p>
          <a:p>
            <a:endParaRPr lang="en-US" dirty="0"/>
          </a:p>
          <a:p>
            <a:r>
              <a:rPr lang="en-US" dirty="0"/>
              <a:t>The method then iterates over each Song object in the </a:t>
            </a:r>
            <a:r>
              <a:rPr lang="en-US" dirty="0" err="1"/>
              <a:t>songList</a:t>
            </a:r>
            <a:r>
              <a:rPr lang="en-US" dirty="0"/>
              <a:t>. For each Song object, it checks if the song title matches the title parameter (ignoring case), or if the song title contains the title parameter (ignoring case and leading/trailing white spaces).</a:t>
            </a:r>
          </a:p>
          <a:p>
            <a:endParaRPr lang="en-US" dirty="0"/>
          </a:p>
          <a:p>
            <a:r>
              <a:rPr lang="en-US" dirty="0"/>
              <a:t>If a match is found, the Song object is added to the </a:t>
            </a:r>
            <a:r>
              <a:rPr lang="en-US" dirty="0" err="1"/>
              <a:t>songsByTitle</a:t>
            </a:r>
            <a:r>
              <a:rPr lang="en-US" dirty="0"/>
              <a:t> list using the </a:t>
            </a:r>
            <a:r>
              <a:rPr lang="en-US" dirty="0" err="1"/>
              <a:t>addSong</a:t>
            </a:r>
            <a:r>
              <a:rPr lang="en-US" dirty="0"/>
              <a:t> method of the </a:t>
            </a:r>
            <a:r>
              <a:rPr lang="en-US" dirty="0" err="1"/>
              <a:t>SongList</a:t>
            </a:r>
            <a:r>
              <a:rPr lang="en-US" dirty="0"/>
              <a:t> class. Finally, the method returns the </a:t>
            </a:r>
            <a:r>
              <a:rPr lang="en-US" dirty="0" err="1"/>
              <a:t>songsByTitle</a:t>
            </a:r>
            <a:r>
              <a:rPr lang="en-US" dirty="0"/>
              <a:t> object, which contains all songs that match the search criteria.</a:t>
            </a:r>
            <a:endParaRPr lang="en-CA" dirty="0"/>
          </a:p>
        </p:txBody>
      </p:sp>
      <p:sp>
        <p:nvSpPr>
          <p:cNvPr id="4" name="Slide Number Placeholder 3"/>
          <p:cNvSpPr>
            <a:spLocks noGrp="1"/>
          </p:cNvSpPr>
          <p:nvPr>
            <p:ph type="sldNum" sz="quarter" idx="5"/>
          </p:nvPr>
        </p:nvSpPr>
        <p:spPr/>
        <p:txBody>
          <a:bodyPr/>
          <a:lstStyle/>
          <a:p>
            <a:fld id="{75F972E0-5198-46C6-8EFE-44A646AD96EF}" type="slidenum">
              <a:rPr lang="en-US" smtClean="0"/>
              <a:t>14</a:t>
            </a:fld>
            <a:endParaRPr lang="en-US" dirty="0"/>
          </a:p>
        </p:txBody>
      </p:sp>
    </p:spTree>
    <p:extLst>
      <p:ext uri="{BB962C8B-B14F-4D97-AF65-F5344CB8AC3E}">
        <p14:creationId xmlns:p14="http://schemas.microsoft.com/office/powerpoint/2010/main" val="377397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Java method called </a:t>
            </a:r>
            <a:r>
              <a:rPr lang="en-US" dirty="0" err="1"/>
              <a:t>findSongsByArtist</a:t>
            </a:r>
            <a:r>
              <a:rPr lang="en-US" dirty="0"/>
              <a:t> that searches the </a:t>
            </a:r>
            <a:r>
              <a:rPr lang="en-US" dirty="0" err="1"/>
              <a:t>songList</a:t>
            </a:r>
            <a:r>
              <a:rPr lang="en-US" dirty="0"/>
              <a:t> for songs with a specified artist, and returns a new </a:t>
            </a:r>
            <a:r>
              <a:rPr lang="en-US" dirty="0" err="1"/>
              <a:t>SongList</a:t>
            </a:r>
            <a:r>
              <a:rPr lang="en-US" dirty="0"/>
              <a:t> object containing all songs that match the search criteria.</a:t>
            </a:r>
          </a:p>
          <a:p>
            <a:endParaRPr lang="en-US" dirty="0"/>
          </a:p>
          <a:p>
            <a:r>
              <a:rPr lang="en-US" dirty="0"/>
              <a:t>The method takes a String parameter called artist, which represents the artist of the song(s) being searched for. It then creates a new </a:t>
            </a:r>
            <a:r>
              <a:rPr lang="en-US" dirty="0" err="1"/>
              <a:t>SongList</a:t>
            </a:r>
            <a:r>
              <a:rPr lang="en-US" dirty="0"/>
              <a:t> object called </a:t>
            </a:r>
            <a:r>
              <a:rPr lang="en-US" dirty="0" err="1"/>
              <a:t>songsByArtist</a:t>
            </a:r>
            <a:r>
              <a:rPr lang="en-US" dirty="0"/>
              <a:t> to store the songs that match the search criteria.</a:t>
            </a:r>
          </a:p>
          <a:p>
            <a:endParaRPr lang="en-US" dirty="0"/>
          </a:p>
          <a:p>
            <a:r>
              <a:rPr lang="en-US" dirty="0"/>
              <a:t>The method then iterates over each Song object in the </a:t>
            </a:r>
            <a:r>
              <a:rPr lang="en-US" dirty="0" err="1"/>
              <a:t>songList</a:t>
            </a:r>
            <a:r>
              <a:rPr lang="en-US" dirty="0"/>
              <a:t>. For each Song object, it checks if the song artist matches the artist parameter (ignoring case), or if the song artist contains the artist parameter (ignoring case and leading/trailing white spaces).</a:t>
            </a:r>
          </a:p>
          <a:p>
            <a:endParaRPr lang="en-US" dirty="0"/>
          </a:p>
          <a:p>
            <a:r>
              <a:rPr lang="en-US" dirty="0"/>
              <a:t>If a match is found, the Song object is added to the </a:t>
            </a:r>
            <a:r>
              <a:rPr lang="en-US" dirty="0" err="1"/>
              <a:t>songsByArtist</a:t>
            </a:r>
            <a:r>
              <a:rPr lang="en-US" dirty="0"/>
              <a:t> list using the </a:t>
            </a:r>
            <a:r>
              <a:rPr lang="en-US" dirty="0" err="1"/>
              <a:t>addSong</a:t>
            </a:r>
            <a:r>
              <a:rPr lang="en-US" dirty="0"/>
              <a:t> method of the </a:t>
            </a:r>
            <a:r>
              <a:rPr lang="en-US" dirty="0" err="1"/>
              <a:t>SongList</a:t>
            </a:r>
            <a:r>
              <a:rPr lang="en-US" dirty="0"/>
              <a:t> class. Finally, the method returns the </a:t>
            </a:r>
            <a:r>
              <a:rPr lang="en-US" dirty="0" err="1"/>
              <a:t>songsByArtist</a:t>
            </a:r>
            <a:r>
              <a:rPr lang="en-US" dirty="0"/>
              <a:t> object, which contains all songs that match the search criteria.</a:t>
            </a:r>
            <a:endParaRPr lang="en-CA" dirty="0"/>
          </a:p>
        </p:txBody>
      </p:sp>
      <p:sp>
        <p:nvSpPr>
          <p:cNvPr id="4" name="Slide Number Placeholder 3"/>
          <p:cNvSpPr>
            <a:spLocks noGrp="1"/>
          </p:cNvSpPr>
          <p:nvPr>
            <p:ph type="sldNum" sz="quarter" idx="5"/>
          </p:nvPr>
        </p:nvSpPr>
        <p:spPr/>
        <p:txBody>
          <a:bodyPr/>
          <a:lstStyle/>
          <a:p>
            <a:fld id="{75F972E0-5198-46C6-8EFE-44A646AD96EF}" type="slidenum">
              <a:rPr lang="en-US" smtClean="0"/>
              <a:t>15</a:t>
            </a:fld>
            <a:endParaRPr lang="en-US" dirty="0"/>
          </a:p>
        </p:txBody>
      </p:sp>
    </p:spTree>
    <p:extLst>
      <p:ext uri="{BB962C8B-B14F-4D97-AF65-F5344CB8AC3E}">
        <p14:creationId xmlns:p14="http://schemas.microsoft.com/office/powerpoint/2010/main" val="1202225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Java method called </a:t>
            </a:r>
            <a:r>
              <a:rPr lang="en-US" dirty="0" err="1"/>
              <a:t>findSongsByGenre</a:t>
            </a:r>
            <a:r>
              <a:rPr lang="en-US" dirty="0"/>
              <a:t> that searches the </a:t>
            </a:r>
            <a:r>
              <a:rPr lang="en-US" dirty="0" err="1"/>
              <a:t>songList</a:t>
            </a:r>
            <a:r>
              <a:rPr lang="en-US" dirty="0"/>
              <a:t> for songs with a specified genre, and returns a new </a:t>
            </a:r>
            <a:r>
              <a:rPr lang="en-US" dirty="0" err="1"/>
              <a:t>SongList</a:t>
            </a:r>
            <a:r>
              <a:rPr lang="en-US" dirty="0"/>
              <a:t> object containing all songs that match the search criteria.</a:t>
            </a:r>
          </a:p>
          <a:p>
            <a:endParaRPr lang="en-US" dirty="0"/>
          </a:p>
          <a:p>
            <a:r>
              <a:rPr lang="en-US" dirty="0"/>
              <a:t>The method takes a String parameter called genre, which represents the genre of the song(s) being searched for. It then creates a new </a:t>
            </a:r>
            <a:r>
              <a:rPr lang="en-US" dirty="0" err="1"/>
              <a:t>SongList</a:t>
            </a:r>
            <a:r>
              <a:rPr lang="en-US" dirty="0"/>
              <a:t> object called </a:t>
            </a:r>
            <a:r>
              <a:rPr lang="en-US" dirty="0" err="1"/>
              <a:t>songsByGenre</a:t>
            </a:r>
            <a:r>
              <a:rPr lang="en-US" dirty="0"/>
              <a:t> to store the songs that match the search criteria.</a:t>
            </a:r>
          </a:p>
          <a:p>
            <a:endParaRPr lang="en-US" dirty="0"/>
          </a:p>
          <a:p>
            <a:r>
              <a:rPr lang="en-US" dirty="0"/>
              <a:t>The method then iterates over each Song object in the </a:t>
            </a:r>
            <a:r>
              <a:rPr lang="en-US" dirty="0" err="1"/>
              <a:t>songList</a:t>
            </a:r>
            <a:r>
              <a:rPr lang="en-US" dirty="0"/>
              <a:t>. For each Song object, it checks if the song genre matches the genre parameter (ignoring case), or if the song genre contains the genre parameter (ignoring case and leading/trailing white spaces).</a:t>
            </a:r>
          </a:p>
          <a:p>
            <a:endParaRPr lang="en-US" dirty="0"/>
          </a:p>
          <a:p>
            <a:r>
              <a:rPr lang="en-US" dirty="0"/>
              <a:t>If a match is found, the Song object is added to the </a:t>
            </a:r>
            <a:r>
              <a:rPr lang="en-US" dirty="0" err="1"/>
              <a:t>songsByGenre</a:t>
            </a:r>
            <a:r>
              <a:rPr lang="en-US" dirty="0"/>
              <a:t> list using the </a:t>
            </a:r>
            <a:r>
              <a:rPr lang="en-US" dirty="0" err="1"/>
              <a:t>addSong</a:t>
            </a:r>
            <a:r>
              <a:rPr lang="en-US" dirty="0"/>
              <a:t> method of the </a:t>
            </a:r>
            <a:r>
              <a:rPr lang="en-US" dirty="0" err="1"/>
              <a:t>SongList</a:t>
            </a:r>
            <a:r>
              <a:rPr lang="en-US" dirty="0"/>
              <a:t> class. Finally, the method returns the </a:t>
            </a:r>
            <a:r>
              <a:rPr lang="en-US" dirty="0" err="1"/>
              <a:t>songsByGenre</a:t>
            </a:r>
            <a:r>
              <a:rPr lang="en-US" dirty="0"/>
              <a:t> object, which contains all songs that match the search criteria.</a:t>
            </a:r>
            <a:endParaRPr lang="en-CA" dirty="0"/>
          </a:p>
        </p:txBody>
      </p:sp>
      <p:sp>
        <p:nvSpPr>
          <p:cNvPr id="4" name="Slide Number Placeholder 3"/>
          <p:cNvSpPr>
            <a:spLocks noGrp="1"/>
          </p:cNvSpPr>
          <p:nvPr>
            <p:ph type="sldNum" sz="quarter" idx="5"/>
          </p:nvPr>
        </p:nvSpPr>
        <p:spPr/>
        <p:txBody>
          <a:bodyPr/>
          <a:lstStyle/>
          <a:p>
            <a:fld id="{75F972E0-5198-46C6-8EFE-44A646AD96EF}" type="slidenum">
              <a:rPr lang="en-US" smtClean="0"/>
              <a:t>16</a:t>
            </a:fld>
            <a:endParaRPr lang="en-US" dirty="0"/>
          </a:p>
        </p:txBody>
      </p:sp>
    </p:spTree>
    <p:extLst>
      <p:ext uri="{BB962C8B-B14F-4D97-AF65-F5344CB8AC3E}">
        <p14:creationId xmlns:p14="http://schemas.microsoft.com/office/powerpoint/2010/main" val="2001869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solidFill>
                  <a:schemeClr val="bg1"/>
                </a:solidFill>
              </a:defRPr>
            </a:lvl1pPr>
          </a:lstStyle>
          <a:p>
            <a:fld id="{38386F08-408F-4BD2-A5F9-1FF72E18D3C3}" type="datetimeFigureOut">
              <a:rPr lang="en-US" noProof="0" smtClean="0"/>
              <a:pPr/>
              <a:t>4/11/2023</a:t>
            </a:fld>
            <a:endParaRPr lang="en-US" noProof="0" dirty="0"/>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noProof="0" dirty="0"/>
              <a:t>Add a footer</a:t>
            </a:r>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42F0A33C-B6D6-454E-A4EA-5198AC78DEE3}" type="slidenum">
              <a:rPr lang="en-US" noProof="0" smtClean="0"/>
              <a:pPr/>
              <a:t>‹#›</a:t>
            </a:fld>
            <a:endParaRPr lang="en-US" noProof="0" dirty="0"/>
          </a:p>
        </p:txBody>
      </p:sp>
      <p:sp>
        <p:nvSpPr>
          <p:cNvPr id="17" name="Text Placeholder 16">
            <a:extLst>
              <a:ext uri="{FF2B5EF4-FFF2-40B4-BE49-F238E27FC236}">
                <a16:creationId xmlns:a16="http://schemas.microsoft.com/office/drawing/2014/main" id="{B941F392-55E3-4875-A0A8-7C2B611343C6}"/>
              </a:ext>
            </a:extLst>
          </p:cNvPr>
          <p:cNvSpPr>
            <a:spLocks noGrp="1"/>
          </p:cNvSpPr>
          <p:nvPr>
            <p:ph type="body" sz="quarter" idx="13" hasCustomPrompt="1"/>
          </p:nvPr>
        </p:nvSpPr>
        <p:spPr>
          <a:xfrm>
            <a:off x="10165359" y="599983"/>
            <a:ext cx="638175" cy="539750"/>
          </a:xfrm>
        </p:spPr>
        <p:txBody>
          <a:bodyPr anchor="ctr" anchorCtr="0">
            <a:noAutofit/>
          </a:bodyPr>
          <a:lstStyle>
            <a:lvl1pPr marL="0" indent="0" algn="ctr">
              <a:buNone/>
              <a:defRPr sz="2800">
                <a:solidFill>
                  <a:schemeClr val="bg1"/>
                </a:solidFill>
              </a:defRPr>
            </a:lvl1pPr>
            <a:lvl2pPr marL="228600" indent="0" algn="ctr">
              <a:buNone/>
              <a:defRPr sz="2800">
                <a:solidFill>
                  <a:schemeClr val="bg1"/>
                </a:solidFill>
              </a:defRPr>
            </a:lvl2pPr>
            <a:lvl3pPr marL="457200" indent="0" algn="ctr">
              <a:buNone/>
              <a:defRPr sz="2800">
                <a:solidFill>
                  <a:schemeClr val="bg1"/>
                </a:solidFill>
              </a:defRPr>
            </a:lvl3pPr>
            <a:lvl4pPr marL="685800" indent="0" algn="ctr">
              <a:buNone/>
              <a:defRPr sz="2800">
                <a:solidFill>
                  <a:schemeClr val="bg1"/>
                </a:solidFill>
              </a:defRPr>
            </a:lvl4pPr>
            <a:lvl5pPr marL="914400" indent="0" algn="ctr">
              <a:buNone/>
              <a:defRPr sz="28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16">
            <a:extLst>
              <a:ext uri="{FF2B5EF4-FFF2-40B4-BE49-F238E27FC236}">
                <a16:creationId xmlns:a16="http://schemas.microsoft.com/office/drawing/2014/main" id="{792D370F-01D2-4F21-BE9F-9951674A658E}"/>
              </a:ext>
            </a:extLst>
          </p:cNvPr>
          <p:cNvSpPr>
            <a:spLocks noGrp="1"/>
          </p:cNvSpPr>
          <p:nvPr>
            <p:ph type="body" sz="quarter" idx="14" hasCustomPrompt="1"/>
          </p:nvPr>
        </p:nvSpPr>
        <p:spPr>
          <a:xfrm>
            <a:off x="10805594" y="1242501"/>
            <a:ext cx="638175" cy="539750"/>
          </a:xfrm>
        </p:spPr>
        <p:txBody>
          <a:bodyPr anchor="ctr" anchorCtr="0">
            <a:noAutofit/>
          </a:bodyPr>
          <a:lstStyle>
            <a:lvl1pPr marL="0" indent="0" algn="ctr">
              <a:buNone/>
              <a:defRPr sz="2800">
                <a:solidFill>
                  <a:schemeClr val="bg1"/>
                </a:solidFill>
              </a:defRPr>
            </a:lvl1pPr>
            <a:lvl2pPr marL="228600" indent="0" algn="ctr">
              <a:buNone/>
              <a:defRPr sz="2800">
                <a:solidFill>
                  <a:schemeClr val="bg1"/>
                </a:solidFill>
              </a:defRPr>
            </a:lvl2pPr>
            <a:lvl3pPr marL="457200" indent="0" algn="ctr">
              <a:buNone/>
              <a:defRPr sz="2800">
                <a:solidFill>
                  <a:schemeClr val="bg1"/>
                </a:solidFill>
              </a:defRPr>
            </a:lvl3pPr>
            <a:lvl4pPr marL="685800" indent="0" algn="ctr">
              <a:buNone/>
              <a:defRPr sz="2800">
                <a:solidFill>
                  <a:schemeClr val="bg1"/>
                </a:solidFill>
              </a:defRPr>
            </a:lvl4pPr>
            <a:lvl5pPr marL="914400" indent="0" algn="ctr">
              <a:buNone/>
              <a:defRPr sz="28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6">
            <a:extLst>
              <a:ext uri="{FF2B5EF4-FFF2-40B4-BE49-F238E27FC236}">
                <a16:creationId xmlns:a16="http://schemas.microsoft.com/office/drawing/2014/main" id="{F0D26AC6-BA38-4193-A559-922728758354}"/>
              </a:ext>
            </a:extLst>
          </p:cNvPr>
          <p:cNvSpPr>
            <a:spLocks noGrp="1"/>
          </p:cNvSpPr>
          <p:nvPr>
            <p:ph type="body" sz="quarter" idx="15" hasCustomPrompt="1"/>
          </p:nvPr>
        </p:nvSpPr>
        <p:spPr>
          <a:xfrm>
            <a:off x="10165359" y="1885019"/>
            <a:ext cx="638175" cy="539750"/>
          </a:xfrm>
        </p:spPr>
        <p:txBody>
          <a:bodyPr anchor="ctr" anchorCtr="0">
            <a:noAutofit/>
          </a:bodyPr>
          <a:lstStyle>
            <a:lvl1pPr marL="0" indent="0" algn="ctr">
              <a:buNone/>
              <a:defRPr sz="2800">
                <a:solidFill>
                  <a:schemeClr val="bg1"/>
                </a:solidFill>
              </a:defRPr>
            </a:lvl1pPr>
            <a:lvl2pPr marL="228600" indent="0" algn="ctr">
              <a:buNone/>
              <a:defRPr sz="2800"/>
            </a:lvl2pPr>
            <a:lvl3pPr marL="457200" indent="0" algn="ctr">
              <a:buNone/>
              <a:defRPr sz="2800"/>
            </a:lvl3pPr>
            <a:lvl4pPr marL="685800" indent="0" algn="ctr">
              <a:buNone/>
              <a:defRPr sz="2800"/>
            </a:lvl4pPr>
            <a:lvl5pPr marL="914400" indent="0" algn="ctr">
              <a:buNone/>
              <a:defRPr sz="2800"/>
            </a:lvl5pPr>
          </a:lstStyle>
          <a:p>
            <a:pPr lvl="0"/>
            <a:r>
              <a:rPr lang="en-US" noProof="0"/>
              <a:t>Edit Master text styles</a:t>
            </a:r>
          </a:p>
        </p:txBody>
      </p:sp>
      <p:sp>
        <p:nvSpPr>
          <p:cNvPr id="20" name="Text Placeholder 16">
            <a:extLst>
              <a:ext uri="{FF2B5EF4-FFF2-40B4-BE49-F238E27FC236}">
                <a16:creationId xmlns:a16="http://schemas.microsoft.com/office/drawing/2014/main" id="{E8BC1B5E-B477-4CD0-996D-5614FE4B3FE9}"/>
              </a:ext>
            </a:extLst>
          </p:cNvPr>
          <p:cNvSpPr>
            <a:spLocks noGrp="1"/>
          </p:cNvSpPr>
          <p:nvPr>
            <p:ph type="body" sz="quarter" idx="16" hasCustomPrompt="1"/>
          </p:nvPr>
        </p:nvSpPr>
        <p:spPr>
          <a:xfrm>
            <a:off x="9527184" y="1238157"/>
            <a:ext cx="638175" cy="539750"/>
          </a:xfrm>
        </p:spPr>
        <p:txBody>
          <a:bodyPr anchor="ctr" anchorCtr="0">
            <a:noAutofit/>
          </a:bodyPr>
          <a:lstStyle>
            <a:lvl1pPr marL="0" indent="0" algn="ctr">
              <a:buNone/>
              <a:defRPr sz="2800">
                <a:solidFill>
                  <a:schemeClr val="bg1"/>
                </a:solidFill>
              </a:defRPr>
            </a:lvl1pPr>
            <a:lvl2pPr marL="228600" indent="0" algn="ctr">
              <a:buNone/>
              <a:defRPr sz="2800"/>
            </a:lvl2pPr>
            <a:lvl3pPr marL="457200" indent="0" algn="ctr">
              <a:buNone/>
              <a:defRPr sz="2800"/>
            </a:lvl3pPr>
            <a:lvl4pPr marL="685800" indent="0" algn="ctr">
              <a:buNone/>
              <a:defRPr sz="2800"/>
            </a:lvl4pPr>
            <a:lvl5pPr marL="914400" indent="0" algn="ctr">
              <a:buNone/>
              <a:defRPr sz="2800"/>
            </a:lvl5pPr>
          </a:lstStyle>
          <a:p>
            <a:pPr lvl="0"/>
            <a:r>
              <a:rPr lang="en-US" noProof="0"/>
              <a:t>Edit Master text styles</a:t>
            </a:r>
          </a:p>
        </p:txBody>
      </p:sp>
      <p:sp>
        <p:nvSpPr>
          <p:cNvPr id="2" name="Title 1"/>
          <p:cNvSpPr>
            <a:spLocks noGrp="1"/>
          </p:cNvSpPr>
          <p:nvPr>
            <p:ph type="ctrTitle" hasCustomPrompt="1"/>
          </p:nvPr>
        </p:nvSpPr>
        <p:spPr bwMode="blackWhite">
          <a:xfrm>
            <a:off x="4311650" y="1512376"/>
            <a:ext cx="3568700" cy="1809943"/>
          </a:xfrm>
          <a:noFill/>
          <a:ln w="38100">
            <a:noFill/>
          </a:ln>
        </p:spPr>
        <p:txBody>
          <a:bodyPr lIns="274320" rIns="274320" anchor="ctr" anchorCtr="0">
            <a:normAutofit/>
          </a:bodyPr>
          <a:lstStyle>
            <a:lvl1pPr algn="ctr">
              <a:defRPr sz="3800" cap="none" baseline="0">
                <a:solidFill>
                  <a:schemeClr val="tx1"/>
                </a:solidFill>
                <a:latin typeface="+mj-lt"/>
                <a:ea typeface="Verdana" panose="020B0604030504040204" pitchFamily="34" charset="0"/>
              </a:defRPr>
            </a:lvl1pPr>
          </a:lstStyle>
          <a:p>
            <a:r>
              <a:rPr lang="en-US" noProof="0"/>
              <a:t>Click to edit master title style</a:t>
            </a:r>
          </a:p>
        </p:txBody>
      </p:sp>
      <p:sp>
        <p:nvSpPr>
          <p:cNvPr id="3" name="Subtitle 2"/>
          <p:cNvSpPr>
            <a:spLocks noGrp="1"/>
          </p:cNvSpPr>
          <p:nvPr>
            <p:ph type="subTitle" idx="1"/>
          </p:nvPr>
        </p:nvSpPr>
        <p:spPr>
          <a:xfrm>
            <a:off x="4311650" y="3322319"/>
            <a:ext cx="3568700" cy="2023304"/>
          </a:xfrm>
          <a:noFill/>
        </p:spPr>
        <p:txBody>
          <a:bodyPr anchor="ctr" anchorCtr="0">
            <a:normAutofit/>
          </a:bodyPr>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715302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8386F08-408F-4BD2-A5F9-1FF72E18D3C3}" type="datetimeFigureOut">
              <a:rPr lang="en-US" noProof="0" smtClean="0"/>
              <a:t>4/11/2023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42F0A33C-B6D6-454E-A4EA-5198AC78DEE3}" type="slidenum">
              <a:rPr lang="en-US" noProof="0" smtClean="0"/>
              <a:t>‹#›</a:t>
            </a:fld>
            <a:endParaRPr lang="en-US" noProof="0" dirty="0"/>
          </a:p>
        </p:txBody>
      </p:sp>
      <p:sp>
        <p:nvSpPr>
          <p:cNvPr id="2" name="Title 1">
            <a:extLst>
              <a:ext uri="{FF2B5EF4-FFF2-40B4-BE49-F238E27FC236}">
                <a16:creationId xmlns:a16="http://schemas.microsoft.com/office/drawing/2014/main" id="{38BE4AA6-ED36-4D3B-ABD8-3BA6059C308D}"/>
              </a:ext>
            </a:extLst>
          </p:cNvPr>
          <p:cNvSpPr>
            <a:spLocks noGrp="1"/>
          </p:cNvSpPr>
          <p:nvPr>
            <p:ph type="title" hasCustomPrompt="1"/>
          </p:nvPr>
        </p:nvSpPr>
        <p:spPr bwMode="gray">
          <a:xfrm>
            <a:off x="3744516" y="1127369"/>
            <a:ext cx="4703084" cy="1188720"/>
          </a:xfrm>
          <a:noFill/>
          <a:ln>
            <a:noFill/>
          </a:ln>
        </p:spPr>
        <p:txBody>
          <a:bodyPr/>
          <a:lstStyle>
            <a:lvl1pPr marL="0" indent="0" algn="ctr">
              <a:buFont typeface="Arial" panose="020B0604020202020204" pitchFamily="34" charset="0"/>
              <a:buNone/>
              <a:defRPr cap="none"/>
            </a:lvl1pPr>
          </a:lstStyle>
          <a:p>
            <a:r>
              <a:rPr lang="en-US" noProof="0"/>
              <a:t>Click to edit master title style</a:t>
            </a:r>
          </a:p>
        </p:txBody>
      </p:sp>
      <p:sp>
        <p:nvSpPr>
          <p:cNvPr id="7" name="Text Placeholder 6">
            <a:extLst>
              <a:ext uri="{FF2B5EF4-FFF2-40B4-BE49-F238E27FC236}">
                <a16:creationId xmlns:a16="http://schemas.microsoft.com/office/drawing/2014/main" id="{D94707B9-0409-43FA-B052-6AE401D767CE}"/>
              </a:ext>
            </a:extLst>
          </p:cNvPr>
          <p:cNvSpPr>
            <a:spLocks noGrp="1"/>
          </p:cNvSpPr>
          <p:nvPr>
            <p:ph type="body" sz="quarter" idx="13" hasCustomPrompt="1"/>
          </p:nvPr>
        </p:nvSpPr>
        <p:spPr>
          <a:xfrm>
            <a:off x="3744516" y="2263081"/>
            <a:ext cx="4702968" cy="3909119"/>
          </a:xfrm>
          <a:noFill/>
          <a:ln>
            <a:noFill/>
          </a:ln>
        </p:spPr>
        <p:txBody>
          <a:bodyPr/>
          <a:lstStyle>
            <a:lvl1pPr marL="0" indent="0" algn="ctr">
              <a:buNone/>
              <a:defRPr>
                <a:solidFill>
                  <a:schemeClr val="bg1"/>
                </a:solidFill>
              </a:defRPr>
            </a:lvl1pPr>
            <a:lvl2pPr marL="228600" indent="0" algn="ctr">
              <a:buNone/>
              <a:defRPr>
                <a:solidFill>
                  <a:schemeClr val="bg1"/>
                </a:solidFill>
              </a:defRPr>
            </a:lvl2pPr>
            <a:lvl3pPr marL="457200" indent="0" algn="ctr">
              <a:buNone/>
              <a:defRPr>
                <a:solidFill>
                  <a:schemeClr val="bg1"/>
                </a:solidFill>
              </a:defRPr>
            </a:lvl3pPr>
            <a:lvl4pPr marL="685800" indent="0" algn="ctr">
              <a:buNone/>
              <a:defRPr>
                <a:solidFill>
                  <a:schemeClr val="bg1"/>
                </a:solidFill>
              </a:defRPr>
            </a:lvl4pPr>
            <a:lvl5pPr marL="914400" indent="0" algn="ctr">
              <a:buNone/>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52560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White">
          <a:xfrm>
            <a:off x="1600200" y="2386744"/>
            <a:ext cx="8991600" cy="1645920"/>
          </a:xfrm>
          <a:noFill/>
          <a:ln w="38100">
            <a:solidFill>
              <a:srgbClr val="FFFFFF"/>
            </a:solidFill>
          </a:ln>
        </p:spPr>
        <p:txBody>
          <a:bodyPr lIns="274320" rIns="274320" anchor="ctr" anchorCtr="1">
            <a:normAutofit/>
          </a:bodyPr>
          <a:lstStyle>
            <a:lvl1pPr algn="ctr">
              <a:defRPr sz="2400">
                <a:solidFill>
                  <a:srgbClr val="262626"/>
                </a:solidFill>
              </a:defRPr>
            </a:lvl1pPr>
          </a:lstStyle>
          <a:p>
            <a:r>
              <a:rPr lang="en-US" noProof="0"/>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Date Placeholder 6"/>
          <p:cNvSpPr>
            <a:spLocks noGrp="1"/>
          </p:cNvSpPr>
          <p:nvPr>
            <p:ph type="dt" sz="half" idx="10"/>
          </p:nvPr>
        </p:nvSpPr>
        <p:spPr/>
        <p:txBody>
          <a:bodyPr/>
          <a:lstStyle/>
          <a:p>
            <a:fld id="{38386F08-408F-4BD2-A5F9-1FF72E18D3C3}" type="datetimeFigureOut">
              <a:rPr lang="en-US" noProof="0" smtClean="0"/>
              <a:t>4/11/2023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42F0A33C-B6D6-454E-A4EA-5198AC78DEE3}" type="slidenum">
              <a:rPr lang="en-US" noProof="0" smtClean="0"/>
              <a:t>‹#›</a:t>
            </a:fld>
            <a:endParaRPr lang="en-US" noProof="0" dirty="0"/>
          </a:p>
        </p:txBody>
      </p:sp>
    </p:spTree>
    <p:extLst>
      <p:ext uri="{BB962C8B-B14F-4D97-AF65-F5344CB8AC3E}">
        <p14:creationId xmlns:p14="http://schemas.microsoft.com/office/powerpoint/2010/main" val="32873742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ection Header">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68440A-E3ED-426B-A1F8-1D7557F9584D}"/>
              </a:ext>
            </a:extLst>
          </p:cNvPr>
          <p:cNvSpPr/>
          <p:nvPr userDrawn="1"/>
        </p:nvSpPr>
        <p:spPr>
          <a:xfrm>
            <a:off x="0" y="3648173"/>
            <a:ext cx="12192000" cy="3209827"/>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le 1"/>
          <p:cNvSpPr>
            <a:spLocks noGrp="1"/>
          </p:cNvSpPr>
          <p:nvPr>
            <p:ph type="ctrTitle" hasCustomPrompt="1"/>
          </p:nvPr>
        </p:nvSpPr>
        <p:spPr bwMode="blackWhite">
          <a:xfrm>
            <a:off x="1600200" y="1887121"/>
            <a:ext cx="8991600" cy="1645920"/>
          </a:xfrm>
          <a:noFill/>
          <a:ln w="38100">
            <a:solidFill>
              <a:srgbClr val="FFFFFF"/>
            </a:solidFill>
          </a:ln>
        </p:spPr>
        <p:txBody>
          <a:bodyPr lIns="274320" rIns="274320" anchor="ctr" anchorCtr="1">
            <a:normAutofit/>
          </a:bodyPr>
          <a:lstStyle>
            <a:lvl1pPr algn="ctr">
              <a:defRPr sz="3600">
                <a:solidFill>
                  <a:schemeClr val="tx1"/>
                </a:solidFill>
              </a:defRPr>
            </a:lvl1pPr>
          </a:lstStyle>
          <a:p>
            <a:r>
              <a:rPr lang="en-US" noProof="0"/>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Date Placeholder 6"/>
          <p:cNvSpPr>
            <a:spLocks noGrp="1"/>
          </p:cNvSpPr>
          <p:nvPr>
            <p:ph type="dt" sz="half" idx="10"/>
          </p:nvPr>
        </p:nvSpPr>
        <p:spPr/>
        <p:txBody>
          <a:bodyPr/>
          <a:lstStyle>
            <a:lvl1pPr>
              <a:defRPr>
                <a:solidFill>
                  <a:schemeClr val="bg1"/>
                </a:solidFill>
              </a:defRPr>
            </a:lvl1pPr>
          </a:lstStyle>
          <a:p>
            <a:fld id="{38386F08-408F-4BD2-A5F9-1FF72E18D3C3}" type="datetimeFigureOut">
              <a:rPr lang="en-US" noProof="0" smtClean="0"/>
              <a:pPr/>
              <a:t>4/11/2023</a:t>
            </a:fld>
            <a:endParaRPr lang="en-US" noProof="0" dirty="0"/>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noProof="0" dirty="0"/>
              <a:t>Add a footer</a:t>
            </a:r>
          </a:p>
        </p:txBody>
      </p:sp>
      <p:sp>
        <p:nvSpPr>
          <p:cNvPr id="9" name="Slide Number Placeholder 8"/>
          <p:cNvSpPr>
            <a:spLocks noGrp="1"/>
          </p:cNvSpPr>
          <p:nvPr>
            <p:ph type="sldNum" sz="quarter" idx="12"/>
          </p:nvPr>
        </p:nvSpPr>
        <p:spPr/>
        <p:txBody>
          <a:bodyPr/>
          <a:lstStyle/>
          <a:p>
            <a:fld id="{42F0A33C-B6D6-454E-A4EA-5198AC78DEE3}" type="slidenum">
              <a:rPr lang="en-US" noProof="0" smtClean="0"/>
              <a:t>‹#›</a:t>
            </a:fld>
            <a:endParaRPr lang="en-US" noProof="0" dirty="0"/>
          </a:p>
        </p:txBody>
      </p:sp>
    </p:spTree>
    <p:extLst>
      <p:ext uri="{BB962C8B-B14F-4D97-AF65-F5344CB8AC3E}">
        <p14:creationId xmlns:p14="http://schemas.microsoft.com/office/powerpoint/2010/main" val="224963451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noFill/>
          <a:ln>
            <a:solidFill>
              <a:schemeClr val="accent2"/>
            </a:solidFill>
          </a:ln>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8386F08-408F-4BD2-A5F9-1FF72E18D3C3}" type="datetimeFigureOut">
              <a:rPr lang="en-US" noProof="0" smtClean="0"/>
              <a:t>4/11/2023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42F0A33C-B6D6-454E-A4EA-5198AC78DEE3}" type="slidenum">
              <a:rPr lang="en-US" noProof="0" smtClean="0"/>
              <a:t>‹#›</a:t>
            </a:fld>
            <a:endParaRPr lang="en-US" noProof="0" dirty="0"/>
          </a:p>
        </p:txBody>
      </p:sp>
      <p:sp>
        <p:nvSpPr>
          <p:cNvPr id="10" name="Rectangle 9">
            <a:extLst>
              <a:ext uri="{FF2B5EF4-FFF2-40B4-BE49-F238E27FC236}">
                <a16:creationId xmlns:a16="http://schemas.microsoft.com/office/drawing/2014/main" id="{C0B668FB-6A04-4C02-A197-0044D616A95A}"/>
              </a:ext>
            </a:extLst>
          </p:cNvPr>
          <p:cNvSpPr/>
          <p:nvPr userDrawn="1"/>
        </p:nvSpPr>
        <p:spPr>
          <a:xfrm>
            <a:off x="-15240" y="-1"/>
            <a:ext cx="365760" cy="687600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38643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noFill/>
          <a:ln>
            <a:noFill/>
          </a:ln>
        </p:spPr>
        <p:txBody>
          <a:bodyPr/>
          <a:lstStyle/>
          <a:p>
            <a:r>
              <a:rPr lang="en-US" noProof="0"/>
              <a:t>Click to edit master title style</a:t>
            </a:r>
          </a:p>
        </p:txBody>
      </p:sp>
      <p:sp>
        <p:nvSpPr>
          <p:cNvPr id="3" name="Content Placeholder 2"/>
          <p:cNvSpPr>
            <a:spLocks noGrp="1"/>
          </p:cNvSpPr>
          <p:nvPr>
            <p:ph sz="half" idx="1" hasCustomPrompt="1"/>
          </p:nvPr>
        </p:nvSpPr>
        <p:spPr>
          <a:xfrm>
            <a:off x="1581912" y="2638044"/>
            <a:ext cx="4271771" cy="310198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338315" y="2638044"/>
            <a:ext cx="4270247" cy="310198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Date Placeholder 7"/>
          <p:cNvSpPr>
            <a:spLocks noGrp="1"/>
          </p:cNvSpPr>
          <p:nvPr>
            <p:ph type="dt" sz="half" idx="10"/>
          </p:nvPr>
        </p:nvSpPr>
        <p:spPr/>
        <p:txBody>
          <a:bodyPr/>
          <a:lstStyle/>
          <a:p>
            <a:fld id="{38386F08-408F-4BD2-A5F9-1FF72E18D3C3}" type="datetimeFigureOut">
              <a:rPr lang="en-US" noProof="0" smtClean="0"/>
              <a:t>4/11/2023</a:t>
            </a:fld>
            <a:endParaRPr lang="en-US" noProof="0" dirty="0"/>
          </a:p>
        </p:txBody>
      </p:sp>
      <p:sp>
        <p:nvSpPr>
          <p:cNvPr id="9" name="Footer Placeholder 8"/>
          <p:cNvSpPr>
            <a:spLocks noGrp="1"/>
          </p:cNvSpPr>
          <p:nvPr>
            <p:ph type="ftr" sz="quarter" idx="11"/>
          </p:nvPr>
        </p:nvSpPr>
        <p:spPr/>
        <p:txBody>
          <a:bodyPr/>
          <a:lstStyle/>
          <a:p>
            <a:r>
              <a:rPr lang="en-US" noProof="0" dirty="0"/>
              <a:t>Add a footer</a:t>
            </a:r>
          </a:p>
        </p:txBody>
      </p:sp>
      <p:sp>
        <p:nvSpPr>
          <p:cNvPr id="10" name="Slide Number Placeholder 9"/>
          <p:cNvSpPr>
            <a:spLocks noGrp="1"/>
          </p:cNvSpPr>
          <p:nvPr>
            <p:ph type="sldNum" sz="quarter" idx="12"/>
          </p:nvPr>
        </p:nvSpPr>
        <p:spPr/>
        <p:txBody>
          <a:bodyPr/>
          <a:lstStyle/>
          <a:p>
            <a:fld id="{42F0A33C-B6D6-454E-A4EA-5198AC78DEE3}" type="slidenum">
              <a:rPr lang="en-US" noProof="0" smtClean="0"/>
              <a:t>‹#›</a:t>
            </a:fld>
            <a:endParaRPr lang="en-US" noProof="0" dirty="0"/>
          </a:p>
        </p:txBody>
      </p:sp>
      <p:sp>
        <p:nvSpPr>
          <p:cNvPr id="11" name="Rectangle 10">
            <a:extLst>
              <a:ext uri="{FF2B5EF4-FFF2-40B4-BE49-F238E27FC236}">
                <a16:creationId xmlns:a16="http://schemas.microsoft.com/office/drawing/2014/main" id="{E972FC25-236C-4A4E-83A6-4EBE36B8339C}"/>
              </a:ext>
            </a:extLst>
          </p:cNvPr>
          <p:cNvSpPr/>
          <p:nvPr userDrawn="1"/>
        </p:nvSpPr>
        <p:spPr>
          <a:xfrm>
            <a:off x="-15240" y="-1"/>
            <a:ext cx="365760" cy="687600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95522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583436" y="2313433"/>
            <a:ext cx="4270248" cy="704087"/>
          </a:xfrm>
        </p:spPr>
        <p:txBody>
          <a:bodyPr vert="horz" lIns="91440" tIns="45720" rIns="91440" bIns="45720" rtlCol="0" anchor="b">
            <a:normAutofit/>
          </a:bodyPr>
          <a:lstStyle>
            <a:lvl1pPr marL="0" indent="0">
              <a:buNone/>
              <a:defRPr lang="en-US" sz="2400" b="1" dirty="0">
                <a:solidFill>
                  <a:schemeClr val="bg1"/>
                </a:solidFill>
              </a:defRPr>
            </a:lvl1pPr>
          </a:lstStyle>
          <a:p>
            <a:pPr marL="228600" lvl="0" indent="-228600"/>
            <a:r>
              <a:rPr lang="en-US" noProof="0"/>
              <a:t>Edit Master Text Styles</a:t>
            </a:r>
          </a:p>
        </p:txBody>
      </p:sp>
      <p:sp>
        <p:nvSpPr>
          <p:cNvPr id="4" name="Content Placeholder 3"/>
          <p:cNvSpPr>
            <a:spLocks noGrp="1"/>
          </p:cNvSpPr>
          <p:nvPr>
            <p:ph sz="half" idx="2" hasCustomPrompt="1"/>
          </p:nvPr>
        </p:nvSpPr>
        <p:spPr>
          <a:xfrm>
            <a:off x="1583436" y="3143250"/>
            <a:ext cx="4270248" cy="25967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p:cNvSpPr>
            <a:spLocks noGrp="1"/>
          </p:cNvSpPr>
          <p:nvPr>
            <p:ph sz="quarter" idx="4" hasCustomPrompt="1"/>
          </p:nvPr>
        </p:nvSpPr>
        <p:spPr>
          <a:xfrm>
            <a:off x="6338316" y="3143250"/>
            <a:ext cx="4253484" cy="25967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lvl1pPr>
              <a:defRPr>
                <a:solidFill>
                  <a:schemeClr val="bg1">
                    <a:alpha val="70000"/>
                  </a:schemeClr>
                </a:solidFill>
              </a:defRPr>
            </a:lvl1pPr>
          </a:lstStyle>
          <a:p>
            <a:fld id="{38386F08-408F-4BD2-A5F9-1FF72E18D3C3}" type="datetimeFigureOut">
              <a:rPr lang="en-US" noProof="0" smtClean="0"/>
              <a:pPr/>
              <a:t>4/11/2023</a:t>
            </a:fld>
            <a:endParaRPr lang="en-US" noProof="0" dirty="0"/>
          </a:p>
        </p:txBody>
      </p:sp>
      <p:sp>
        <p:nvSpPr>
          <p:cNvPr id="8" name="Footer Placeholder 7"/>
          <p:cNvSpPr>
            <a:spLocks noGrp="1"/>
          </p:cNvSpPr>
          <p:nvPr>
            <p:ph type="ftr" sz="quarter" idx="11"/>
          </p:nvPr>
        </p:nvSpPr>
        <p:spPr/>
        <p:txBody>
          <a:bodyPr/>
          <a:lstStyle>
            <a:lvl1pPr>
              <a:defRPr>
                <a:solidFill>
                  <a:schemeClr val="bg1">
                    <a:alpha val="70000"/>
                  </a:schemeClr>
                </a:solidFill>
              </a:defRPr>
            </a:lvl1pPr>
          </a:lstStyle>
          <a:p>
            <a:r>
              <a:rPr lang="en-US" noProof="0" dirty="0"/>
              <a:t>Add a footer</a:t>
            </a:r>
          </a:p>
        </p:txBody>
      </p:sp>
      <p:sp>
        <p:nvSpPr>
          <p:cNvPr id="9" name="Slide Number Placeholder 8"/>
          <p:cNvSpPr>
            <a:spLocks noGrp="1"/>
          </p:cNvSpPr>
          <p:nvPr>
            <p:ph type="sldNum" sz="quarter" idx="12"/>
          </p:nvPr>
        </p:nvSpPr>
        <p:spPr/>
        <p:txBody>
          <a:bodyPr/>
          <a:lstStyle/>
          <a:p>
            <a:fld id="{42F0A33C-B6D6-454E-A4EA-5198AC78DEE3}" type="slidenum">
              <a:rPr lang="en-US" noProof="0" smtClean="0"/>
              <a:t>‹#›</a:t>
            </a:fld>
            <a:endParaRPr lang="en-US" noProof="0" dirty="0"/>
          </a:p>
        </p:txBody>
      </p:sp>
      <p:sp>
        <p:nvSpPr>
          <p:cNvPr id="10" name="Title 9"/>
          <p:cNvSpPr>
            <a:spLocks noGrp="1"/>
          </p:cNvSpPr>
          <p:nvPr>
            <p:ph type="title" hasCustomPrompt="1"/>
          </p:nvPr>
        </p:nvSpPr>
        <p:spPr bwMode="gray">
          <a:noFill/>
          <a:ln>
            <a:solidFill>
              <a:schemeClr val="bg1"/>
            </a:solidFill>
          </a:ln>
        </p:spPr>
        <p:txBody>
          <a:bodyPr/>
          <a:lstStyle/>
          <a:p>
            <a:r>
              <a:rPr lang="en-US" noProof="0"/>
              <a:t>Click to edit master title style</a:t>
            </a:r>
          </a:p>
        </p:txBody>
      </p:sp>
      <p:sp>
        <p:nvSpPr>
          <p:cNvPr id="12" name="Text Placeholder 4">
            <a:extLst>
              <a:ext uri="{FF2B5EF4-FFF2-40B4-BE49-F238E27FC236}">
                <a16:creationId xmlns:a16="http://schemas.microsoft.com/office/drawing/2014/main" id="{7CC6D812-2BC4-484A-A3B0-D751943CAC28}"/>
              </a:ext>
            </a:extLst>
          </p:cNvPr>
          <p:cNvSpPr>
            <a:spLocks noGrp="1"/>
          </p:cNvSpPr>
          <p:nvPr>
            <p:ph type="body" sz="quarter" idx="3" hasCustomPrompt="1"/>
          </p:nvPr>
        </p:nvSpPr>
        <p:spPr>
          <a:xfrm>
            <a:off x="6304927" y="2313433"/>
            <a:ext cx="4270248" cy="704088"/>
          </a:xfrm>
        </p:spPr>
        <p:txBody>
          <a:bodyPr anchor="b"/>
          <a:lstStyle>
            <a:lvl1pPr marL="0" indent="0">
              <a:buFont typeface="Arial" panose="020B0604020202020204" pitchFamily="34" charse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1074450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459962" y="6324918"/>
            <a:ext cx="365760" cy="365760"/>
          </a:xfrm>
        </p:spPr>
        <p:txBody>
          <a:bodyPr/>
          <a:lstStyle/>
          <a:p>
            <a:fld id="{42F0A33C-B6D6-454E-A4EA-5198AC78DEE3}" type="slidenum">
              <a:rPr lang="en-US" noProof="0" smtClean="0"/>
              <a:t>‹#›</a:t>
            </a:fld>
            <a:endParaRPr lang="en-US" noProof="0" dirty="0"/>
          </a:p>
        </p:txBody>
      </p:sp>
      <p:sp>
        <p:nvSpPr>
          <p:cNvPr id="3" name="Date Placeholder 2"/>
          <p:cNvSpPr>
            <a:spLocks noGrp="1"/>
          </p:cNvSpPr>
          <p:nvPr>
            <p:ph type="dt" sz="half" idx="10"/>
          </p:nvPr>
        </p:nvSpPr>
        <p:spPr>
          <a:xfrm>
            <a:off x="8644389" y="6345814"/>
            <a:ext cx="2753746" cy="323968"/>
          </a:xfrm>
        </p:spPr>
        <p:txBody>
          <a:bodyPr/>
          <a:lstStyle/>
          <a:p>
            <a:fld id="{38386F08-408F-4BD2-A5F9-1FF72E18D3C3}" type="datetimeFigureOut">
              <a:rPr lang="en-US" noProof="0" smtClean="0"/>
              <a:t>4/11/2023</a:t>
            </a:fld>
            <a:endParaRPr lang="en-US" noProof="0" dirty="0"/>
          </a:p>
        </p:txBody>
      </p:sp>
      <p:sp>
        <p:nvSpPr>
          <p:cNvPr id="4" name="Footer Placeholder 3"/>
          <p:cNvSpPr>
            <a:spLocks noGrp="1"/>
          </p:cNvSpPr>
          <p:nvPr>
            <p:ph type="ftr" sz="quarter" idx="11"/>
          </p:nvPr>
        </p:nvSpPr>
        <p:spPr>
          <a:xfrm>
            <a:off x="457200" y="6403848"/>
            <a:ext cx="5901189" cy="320040"/>
          </a:xfrm>
        </p:spPr>
        <p:txBody>
          <a:bodyPr/>
          <a:lstStyle/>
          <a:p>
            <a:r>
              <a:rPr lang="en-US" noProof="0" dirty="0"/>
              <a:t>Add a footer</a:t>
            </a:r>
          </a:p>
        </p:txBody>
      </p:sp>
      <p:sp>
        <p:nvSpPr>
          <p:cNvPr id="21" name="Rectangle 20">
            <a:extLst>
              <a:ext uri="{FF2B5EF4-FFF2-40B4-BE49-F238E27FC236}">
                <a16:creationId xmlns:a16="http://schemas.microsoft.com/office/drawing/2014/main" id="{64070FEF-D9D1-45DF-A806-9CA5B8270E72}"/>
              </a:ext>
            </a:extLst>
          </p:cNvPr>
          <p:cNvSpPr/>
          <p:nvPr userDrawn="1"/>
        </p:nvSpPr>
        <p:spPr>
          <a:xfrm>
            <a:off x="-15240" y="-1"/>
            <a:ext cx="365760" cy="687600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6C8A7AD-2B2B-4A1B-8A04-1B8223844A00}"/>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4631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8386F08-408F-4BD2-A5F9-1FF72E18D3C3}" type="datetimeFigureOut">
              <a:rPr lang="en-US" noProof="0" smtClean="0"/>
              <a:t>4/11/2023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42F0A33C-B6D6-454E-A4EA-5198AC78DEE3}" type="slidenum">
              <a:rPr lang="en-US" noProof="0" smtClean="0"/>
              <a:t>‹#›</a:t>
            </a:fld>
            <a:endParaRPr lang="en-US" noProof="0" dirty="0"/>
          </a:p>
        </p:txBody>
      </p:sp>
    </p:spTree>
    <p:extLst>
      <p:ext uri="{BB962C8B-B14F-4D97-AF65-F5344CB8AC3E}">
        <p14:creationId xmlns:p14="http://schemas.microsoft.com/office/powerpoint/2010/main" val="193018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688624" y="594360"/>
            <a:ext cx="10893775" cy="1962150"/>
          </a:xfrm>
          <a:noFill/>
          <a:ln w="38100">
            <a:solidFill>
              <a:schemeClr val="bg1"/>
            </a:solidFill>
          </a:ln>
        </p:spPr>
        <p:txBody>
          <a:bodyPr lIns="72000" tIns="72000" rIns="72000" bIns="72000" anchor="t" anchorCtr="0">
            <a:normAutofit/>
          </a:bodyPr>
          <a:lstStyle>
            <a:lvl1pPr algn="l">
              <a:defRPr sz="4000" cap="none" spc="0" baseline="0">
                <a:solidFill>
                  <a:schemeClr val="tx2">
                    <a:lumMod val="50000"/>
                  </a:schemeClr>
                </a:solidFill>
              </a:defRPr>
            </a:lvl1pPr>
          </a:lstStyle>
          <a:p>
            <a:r>
              <a:rPr lang="en-US" noProof="0"/>
              <a:t>Click to edit master title style</a:t>
            </a:r>
          </a:p>
        </p:txBody>
      </p:sp>
      <p:sp>
        <p:nvSpPr>
          <p:cNvPr id="3" name="Content Placeholder 2"/>
          <p:cNvSpPr>
            <a:spLocks noGrp="1"/>
          </p:cNvSpPr>
          <p:nvPr>
            <p:ph idx="1" hasCustomPrompt="1"/>
          </p:nvPr>
        </p:nvSpPr>
        <p:spPr>
          <a:xfrm>
            <a:off x="699108" y="2084071"/>
            <a:ext cx="10883292" cy="3501154"/>
          </a:xfrm>
        </p:spPr>
        <p:txBody>
          <a:bodyPr numCol="2" spcCol="108000">
            <a:normAutofit/>
          </a:bodyPr>
          <a:lstStyle>
            <a:lvl1pPr marL="228600" indent="-228600" algn="l">
              <a:buClr>
                <a:schemeClr val="accent2"/>
              </a:buClr>
              <a:buFont typeface="Wingdings" panose="05000000000000000000" pitchFamily="2" charset="2"/>
              <a:buChar char="§"/>
              <a:defRPr sz="2400">
                <a:solidFill>
                  <a:schemeClr val="tx2">
                    <a:lumMod val="50000"/>
                  </a:schemeClr>
                </a:solidFill>
              </a:defRPr>
            </a:lvl1pPr>
            <a:lvl2pPr marL="457200" indent="-228600" algn="l">
              <a:buClr>
                <a:schemeClr val="accent2"/>
              </a:buClr>
              <a:buFont typeface="Wingdings" panose="05000000000000000000" pitchFamily="2" charset="2"/>
              <a:buChar char="§"/>
              <a:defRPr sz="2400">
                <a:solidFill>
                  <a:schemeClr val="tx2">
                    <a:lumMod val="50000"/>
                  </a:schemeClr>
                </a:solidFill>
              </a:defRPr>
            </a:lvl2pPr>
            <a:lvl3pPr marL="685800" indent="-228600" algn="l">
              <a:buClr>
                <a:schemeClr val="accent2"/>
              </a:buClr>
              <a:buFont typeface="Wingdings" panose="05000000000000000000" pitchFamily="2" charset="2"/>
              <a:buChar char="§"/>
              <a:defRPr sz="2400">
                <a:solidFill>
                  <a:schemeClr val="tx2">
                    <a:lumMod val="50000"/>
                  </a:schemeClr>
                </a:solidFill>
              </a:defRPr>
            </a:lvl3pPr>
            <a:lvl4pPr marL="914400" indent="-228600" algn="l">
              <a:buClr>
                <a:schemeClr val="accent2"/>
              </a:buClr>
              <a:buFont typeface="Wingdings" panose="05000000000000000000" pitchFamily="2" charset="2"/>
              <a:buChar char="§"/>
              <a:defRPr sz="2400">
                <a:solidFill>
                  <a:schemeClr val="tx2">
                    <a:lumMod val="50000"/>
                  </a:schemeClr>
                </a:solidFill>
              </a:defRPr>
            </a:lvl4pPr>
            <a:lvl5pPr marL="1143000" indent="-228600" algn="l">
              <a:buClr>
                <a:schemeClr val="accent2"/>
              </a:buClr>
              <a:buFont typeface="Wingdings" panose="05000000000000000000" pitchFamily="2" charset="2"/>
              <a:buChar char="§"/>
              <a:defRPr sz="2400">
                <a:solidFill>
                  <a:schemeClr val="tx2">
                    <a:lumMod val="50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a:xfrm>
            <a:off x="7256090" y="6234888"/>
            <a:ext cx="2025832" cy="323968"/>
          </a:xfrm>
        </p:spPr>
        <p:txBody>
          <a:bodyPr/>
          <a:lstStyle>
            <a:lvl1pPr>
              <a:defRPr>
                <a:solidFill>
                  <a:schemeClr val="tx2">
                    <a:lumMod val="50000"/>
                  </a:schemeClr>
                </a:solidFill>
              </a:defRPr>
            </a:lvl1pPr>
          </a:lstStyle>
          <a:p>
            <a:fld id="{38386F08-408F-4BD2-A5F9-1FF72E18D3C3}" type="datetimeFigureOut">
              <a:rPr lang="en-US" noProof="0" smtClean="0"/>
              <a:pPr/>
              <a:t>4/11/2023</a:t>
            </a:fld>
            <a:endParaRPr lang="en-US" noProof="0" dirty="0"/>
          </a:p>
        </p:txBody>
      </p:sp>
      <p:sp>
        <p:nvSpPr>
          <p:cNvPr id="8" name="Footer Placeholder 7"/>
          <p:cNvSpPr>
            <a:spLocks noGrp="1"/>
          </p:cNvSpPr>
          <p:nvPr>
            <p:ph type="ftr" sz="quarter" idx="11"/>
          </p:nvPr>
        </p:nvSpPr>
        <p:spPr>
          <a:xfrm>
            <a:off x="2895599" y="6238816"/>
            <a:ext cx="4229101" cy="320040"/>
          </a:xfrm>
        </p:spPr>
        <p:txBody>
          <a:bodyPr/>
          <a:lstStyle>
            <a:lvl1pPr>
              <a:defRPr>
                <a:solidFill>
                  <a:schemeClr val="tx2">
                    <a:lumMod val="50000"/>
                  </a:schemeClr>
                </a:solidFill>
              </a:defRPr>
            </a:lvl1pPr>
          </a:lstStyle>
          <a:p>
            <a:r>
              <a:rPr lang="en-US" noProof="0" dirty="0"/>
              <a:t>Add a footer</a:t>
            </a:r>
          </a:p>
        </p:txBody>
      </p:sp>
      <p:sp>
        <p:nvSpPr>
          <p:cNvPr id="9" name="Slide Number Placeholder 8"/>
          <p:cNvSpPr>
            <a:spLocks noGrp="1"/>
          </p:cNvSpPr>
          <p:nvPr>
            <p:ph type="sldNum" sz="quarter" idx="12"/>
          </p:nvPr>
        </p:nvSpPr>
        <p:spPr>
          <a:xfrm>
            <a:off x="8916161" y="5804577"/>
            <a:ext cx="365760" cy="365760"/>
          </a:xfrm>
        </p:spPr>
        <p:txBody>
          <a:bodyPr/>
          <a:lstStyle>
            <a:lvl1pPr>
              <a:defRPr>
                <a:solidFill>
                  <a:schemeClr val="tx2">
                    <a:lumMod val="50000"/>
                  </a:schemeClr>
                </a:solidFill>
              </a:defRPr>
            </a:lvl1pPr>
          </a:lstStyle>
          <a:p>
            <a:fld id="{42F0A33C-B6D6-454E-A4EA-5198AC78DEE3}" type="slidenum">
              <a:rPr lang="en-US" noProof="0" smtClean="0"/>
              <a:pPr/>
              <a:t>‹#›</a:t>
            </a:fld>
            <a:endParaRPr lang="en-US" noProof="0" dirty="0"/>
          </a:p>
        </p:txBody>
      </p:sp>
      <p:sp>
        <p:nvSpPr>
          <p:cNvPr id="4" name="Rectangle 3">
            <a:extLst>
              <a:ext uri="{FF2B5EF4-FFF2-40B4-BE49-F238E27FC236}">
                <a16:creationId xmlns:a16="http://schemas.microsoft.com/office/drawing/2014/main" id="{DC5B8FA8-6A22-40E7-B3E9-A963C93B51FA}"/>
              </a:ext>
            </a:extLst>
          </p:cNvPr>
          <p:cNvSpPr/>
          <p:nvPr userDrawn="1"/>
        </p:nvSpPr>
        <p:spPr>
          <a:xfrm>
            <a:off x="-15240" y="2"/>
            <a:ext cx="365760" cy="687600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820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ubtitle, and Three Images">
    <p:bg bwMode="blackGray">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634A45-4F6E-4E7E-A6D7-E30CC149DF79}"/>
              </a:ext>
            </a:extLst>
          </p:cNvPr>
          <p:cNvSpPr/>
          <p:nvPr userDrawn="1"/>
        </p:nvSpPr>
        <p:spPr>
          <a:xfrm>
            <a:off x="0" y="2423160"/>
            <a:ext cx="12192000" cy="443912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3" name="Picture Placeholder 6">
            <a:extLst>
              <a:ext uri="{FF2B5EF4-FFF2-40B4-BE49-F238E27FC236}">
                <a16:creationId xmlns:a16="http://schemas.microsoft.com/office/drawing/2014/main" id="{3A725127-1EDA-41FB-9345-CD6099714027}"/>
              </a:ext>
            </a:extLst>
          </p:cNvPr>
          <p:cNvSpPr>
            <a:spLocks noGrp="1"/>
          </p:cNvSpPr>
          <p:nvPr>
            <p:ph type="pic" sz="quarter" idx="18"/>
          </p:nvPr>
        </p:nvSpPr>
        <p:spPr>
          <a:xfrm>
            <a:off x="823479" y="2952166"/>
            <a:ext cx="2880000" cy="2880000"/>
          </a:xfrm>
          <a:ln w="38100">
            <a:solidFill>
              <a:srgbClr val="FFFFFF"/>
            </a:solidFill>
          </a:ln>
        </p:spPr>
        <p:txBody>
          <a:bodyPr/>
          <a:lstStyle/>
          <a:p>
            <a:r>
              <a:rPr lang="en-US" noProof="0"/>
              <a:t>Click icon to add picture</a:t>
            </a:r>
            <a:endParaRPr lang="en-US" noProof="0" dirty="0"/>
          </a:p>
        </p:txBody>
      </p:sp>
      <p:sp>
        <p:nvSpPr>
          <p:cNvPr id="15" name="Picture Placeholder 6">
            <a:extLst>
              <a:ext uri="{FF2B5EF4-FFF2-40B4-BE49-F238E27FC236}">
                <a16:creationId xmlns:a16="http://schemas.microsoft.com/office/drawing/2014/main" id="{45910403-693E-46B1-890E-692928E72B70}"/>
              </a:ext>
            </a:extLst>
          </p:cNvPr>
          <p:cNvSpPr>
            <a:spLocks noGrp="1"/>
          </p:cNvSpPr>
          <p:nvPr>
            <p:ph type="pic" sz="quarter" idx="20"/>
          </p:nvPr>
        </p:nvSpPr>
        <p:spPr>
          <a:xfrm>
            <a:off x="8488521" y="2952166"/>
            <a:ext cx="2880000" cy="2880000"/>
          </a:xfrm>
          <a:ln w="38100">
            <a:solidFill>
              <a:srgbClr val="FFFFFF"/>
            </a:solidFill>
          </a:ln>
        </p:spPr>
        <p:txBody>
          <a:bodyPr/>
          <a:lstStyle/>
          <a:p>
            <a:r>
              <a:rPr lang="en-US" noProof="0"/>
              <a:t>Click icon to add picture</a:t>
            </a:r>
            <a:endParaRPr lang="en-US" noProof="0" dirty="0"/>
          </a:p>
        </p:txBody>
      </p:sp>
      <p:sp>
        <p:nvSpPr>
          <p:cNvPr id="2" name="Date Placeholder 1"/>
          <p:cNvSpPr>
            <a:spLocks noGrp="1"/>
          </p:cNvSpPr>
          <p:nvPr>
            <p:ph type="dt" sz="half" idx="10"/>
          </p:nvPr>
        </p:nvSpPr>
        <p:spPr>
          <a:xfrm>
            <a:off x="8385309" y="6238816"/>
            <a:ext cx="2753746" cy="323968"/>
          </a:xfrm>
        </p:spPr>
        <p:txBody>
          <a:bodyPr/>
          <a:lstStyle/>
          <a:p>
            <a:fld id="{38386F08-408F-4BD2-A5F9-1FF72E18D3C3}" type="datetimeFigureOut">
              <a:rPr lang="en-US" noProof="0" smtClean="0"/>
              <a:t>4/11/2023</a:t>
            </a:fld>
            <a:endParaRPr lang="en-US" noProof="0" dirty="0"/>
          </a:p>
        </p:txBody>
      </p:sp>
      <p:sp>
        <p:nvSpPr>
          <p:cNvPr id="3" name="Footer Placeholder 2"/>
          <p:cNvSpPr>
            <a:spLocks noGrp="1"/>
          </p:cNvSpPr>
          <p:nvPr>
            <p:ph type="ftr" sz="quarter" idx="11"/>
          </p:nvPr>
        </p:nvSpPr>
        <p:spPr>
          <a:xfrm>
            <a:off x="807720" y="6238816"/>
            <a:ext cx="5901189" cy="320040"/>
          </a:xfrm>
        </p:spPr>
        <p:txBody>
          <a:bodyPr/>
          <a:lstStyle/>
          <a:p>
            <a:r>
              <a:rPr lang="en-US" noProof="0" dirty="0"/>
              <a:t>Add a footer</a:t>
            </a:r>
          </a:p>
        </p:txBody>
      </p:sp>
      <p:sp>
        <p:nvSpPr>
          <p:cNvPr id="4" name="Slide Number Placeholder 3"/>
          <p:cNvSpPr>
            <a:spLocks noGrp="1"/>
          </p:cNvSpPr>
          <p:nvPr>
            <p:ph type="sldNum" sz="quarter" idx="12"/>
          </p:nvPr>
        </p:nvSpPr>
        <p:spPr>
          <a:xfrm>
            <a:off x="11322802" y="6217920"/>
            <a:ext cx="365760" cy="365760"/>
          </a:xfrm>
        </p:spPr>
        <p:txBody>
          <a:bodyPr/>
          <a:lstStyle/>
          <a:p>
            <a:fld id="{42F0A33C-B6D6-454E-A4EA-5198AC78DEE3}" type="slidenum">
              <a:rPr lang="en-US" noProof="0" smtClean="0"/>
              <a:t>‹#›</a:t>
            </a:fld>
            <a:endParaRPr lang="en-US" noProof="0" dirty="0"/>
          </a:p>
        </p:txBody>
      </p:sp>
      <p:sp>
        <p:nvSpPr>
          <p:cNvPr id="5" name="Title 4">
            <a:extLst>
              <a:ext uri="{FF2B5EF4-FFF2-40B4-BE49-F238E27FC236}">
                <a16:creationId xmlns:a16="http://schemas.microsoft.com/office/drawing/2014/main" id="{344A571C-BD72-4598-B89C-F24CC99E0066}"/>
              </a:ext>
            </a:extLst>
          </p:cNvPr>
          <p:cNvSpPr>
            <a:spLocks noGrp="1"/>
          </p:cNvSpPr>
          <p:nvPr>
            <p:ph type="title" hasCustomPrompt="1"/>
          </p:nvPr>
        </p:nvSpPr>
        <p:spPr bwMode="black">
          <a:xfrm>
            <a:off x="807747" y="289559"/>
            <a:ext cx="10564350" cy="1127761"/>
          </a:xfrm>
          <a:noFill/>
          <a:ln>
            <a:noFill/>
          </a:ln>
        </p:spPr>
        <p:txBody>
          <a:bodyPr anchor="b" anchorCtr="1"/>
          <a:lstStyle>
            <a:lvl1pPr>
              <a:defRPr cap="none"/>
            </a:lvl1pPr>
          </a:lstStyle>
          <a:p>
            <a:r>
              <a:rPr lang="en-US" noProof="0"/>
              <a:t>Click to edit master title style</a:t>
            </a:r>
          </a:p>
        </p:txBody>
      </p:sp>
      <p:sp>
        <p:nvSpPr>
          <p:cNvPr id="14" name="Picture Placeholder 6">
            <a:extLst>
              <a:ext uri="{FF2B5EF4-FFF2-40B4-BE49-F238E27FC236}">
                <a16:creationId xmlns:a16="http://schemas.microsoft.com/office/drawing/2014/main" id="{6759A834-A403-4050-9F3D-ABDDC9182E91}"/>
              </a:ext>
            </a:extLst>
          </p:cNvPr>
          <p:cNvSpPr>
            <a:spLocks noGrp="1"/>
          </p:cNvSpPr>
          <p:nvPr>
            <p:ph type="pic" sz="quarter" idx="19"/>
          </p:nvPr>
        </p:nvSpPr>
        <p:spPr>
          <a:xfrm>
            <a:off x="4656000" y="2952166"/>
            <a:ext cx="2880000" cy="2880000"/>
          </a:xfrm>
          <a:ln w="38100">
            <a:solidFill>
              <a:srgbClr val="FFFFFF"/>
            </a:solidFill>
          </a:ln>
        </p:spPr>
        <p:txBody>
          <a:bodyPr/>
          <a:lstStyle/>
          <a:p>
            <a:r>
              <a:rPr lang="en-US" noProof="0"/>
              <a:t>Click icon to add picture</a:t>
            </a:r>
            <a:endParaRPr lang="en-US" noProof="0" dirty="0"/>
          </a:p>
        </p:txBody>
      </p:sp>
      <p:sp>
        <p:nvSpPr>
          <p:cNvPr id="17" name="Text Placeholder 16">
            <a:extLst>
              <a:ext uri="{FF2B5EF4-FFF2-40B4-BE49-F238E27FC236}">
                <a16:creationId xmlns:a16="http://schemas.microsoft.com/office/drawing/2014/main" id="{B0AC4720-7B75-40C4-BE31-CB8EBA0AAF8F}"/>
              </a:ext>
            </a:extLst>
          </p:cNvPr>
          <p:cNvSpPr>
            <a:spLocks noGrp="1"/>
          </p:cNvSpPr>
          <p:nvPr>
            <p:ph type="body" sz="quarter" idx="21" hasCustomPrompt="1"/>
          </p:nvPr>
        </p:nvSpPr>
        <p:spPr>
          <a:xfrm>
            <a:off x="807720" y="1493521"/>
            <a:ext cx="10561319" cy="1127762"/>
          </a:xfrm>
          <a:noFill/>
        </p:spPr>
        <p:txBody>
          <a:bodyPr anchor="t" anchorCtr="1">
            <a:noAutofit/>
          </a:bodyPr>
          <a:lstStyle>
            <a:lvl1pPr marL="0" indent="0" algn="ctr">
              <a:buFont typeface="Arial" panose="020B0604020202020204" pitchFamily="34" charset="0"/>
              <a:buNone/>
              <a:defRPr sz="2400"/>
            </a:lvl1pPr>
            <a:lvl2pPr marL="228600" indent="0" algn="ctr">
              <a:buNone/>
              <a:defRPr sz="2000"/>
            </a:lvl2pPr>
            <a:lvl3pPr marL="457200" indent="0" algn="ctr">
              <a:buNone/>
              <a:defRPr sz="2000"/>
            </a:lvl3pPr>
            <a:lvl4pPr marL="685800" indent="0" algn="ctr">
              <a:buNone/>
              <a:defRPr sz="2000"/>
            </a:lvl4pPr>
            <a:lvl5pPr marL="914400" indent="0" algn="ctr">
              <a:buNone/>
              <a:defRPr sz="2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9950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p Slide">
    <p:bg bwMode="ltGray">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B1E50CE-2A10-414D-A44D-9CE008E33B13}"/>
              </a:ext>
            </a:extLst>
          </p:cNvPr>
          <p:cNvSpPr>
            <a:spLocks noGrp="1"/>
          </p:cNvSpPr>
          <p:nvPr>
            <p:ph type="pic" sz="quarter" idx="13"/>
          </p:nvPr>
        </p:nvSpPr>
        <p:spPr bwMode="white">
          <a:xfrm>
            <a:off x="0" y="0"/>
            <a:ext cx="12192000" cy="6858000"/>
          </a:xfrm>
          <a:solidFill>
            <a:schemeClr val="tx1"/>
          </a:solidFill>
        </p:spPr>
        <p:txBody>
          <a:bodyPr anchor="ctr" anchorCtr="0"/>
          <a:lstStyle>
            <a:lvl1pPr marL="0" indent="0" algn="ctr">
              <a:buNone/>
              <a:defRPr/>
            </a:lvl1pPr>
          </a:lstStyle>
          <a:p>
            <a:r>
              <a:rPr lang="en-US" noProof="0"/>
              <a:t>Click icon to add picture</a:t>
            </a:r>
            <a:endParaRPr lang="en-US" noProof="0" dirty="0"/>
          </a:p>
        </p:txBody>
      </p:sp>
      <p:sp>
        <p:nvSpPr>
          <p:cNvPr id="11" name="Rectangle 10">
            <a:extLst>
              <a:ext uri="{FF2B5EF4-FFF2-40B4-BE49-F238E27FC236}">
                <a16:creationId xmlns:a16="http://schemas.microsoft.com/office/drawing/2014/main" id="{32BFBB01-2158-40AB-B652-ED00805909B1}"/>
              </a:ext>
            </a:extLst>
          </p:cNvPr>
          <p:cNvSpPr/>
          <p:nvPr userDrawn="1"/>
        </p:nvSpPr>
        <p:spPr>
          <a:xfrm rot="5400000">
            <a:off x="5657999" y="340659"/>
            <a:ext cx="864000" cy="1220400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lvl1pPr>
              <a:defRPr>
                <a:solidFill>
                  <a:schemeClr val="bg1">
                    <a:alpha val="70000"/>
                  </a:schemeClr>
                </a:solidFill>
              </a:defRPr>
            </a:lvl1pPr>
          </a:lstStyle>
          <a:p>
            <a:fld id="{38386F08-408F-4BD2-A5F9-1FF72E18D3C3}" type="datetimeFigureOut">
              <a:rPr lang="en-US" noProof="0" smtClean="0"/>
              <a:pPr/>
              <a:t>4/11/2023</a:t>
            </a:fld>
            <a:endParaRPr lang="en-US" noProof="0" dirty="0"/>
          </a:p>
        </p:txBody>
      </p:sp>
      <p:sp>
        <p:nvSpPr>
          <p:cNvPr id="3" name="Footer Placeholder 2"/>
          <p:cNvSpPr>
            <a:spLocks noGrp="1"/>
          </p:cNvSpPr>
          <p:nvPr>
            <p:ph type="ftr" sz="quarter" idx="11"/>
          </p:nvPr>
        </p:nvSpPr>
        <p:spPr>
          <a:xfrm>
            <a:off x="1251855" y="6236208"/>
            <a:ext cx="5901189" cy="320040"/>
          </a:xfrm>
        </p:spPr>
        <p:txBody>
          <a:bodyPr/>
          <a:lstStyle>
            <a:lvl1pPr>
              <a:defRPr>
                <a:solidFill>
                  <a:schemeClr val="bg1">
                    <a:alpha val="70000"/>
                  </a:schemeClr>
                </a:solidFill>
              </a:defRPr>
            </a:lvl1pPr>
          </a:lstStyle>
          <a:p>
            <a:r>
              <a:rPr lang="en-US" noProof="0" dirty="0"/>
              <a:t>Add a footer</a:t>
            </a:r>
          </a:p>
        </p:txBody>
      </p:sp>
      <p:sp>
        <p:nvSpPr>
          <p:cNvPr id="4" name="Slide Number Placeholder 3"/>
          <p:cNvSpPr>
            <a:spLocks noGrp="1"/>
          </p:cNvSpPr>
          <p:nvPr>
            <p:ph type="sldNum" sz="quarter" idx="12"/>
          </p:nvPr>
        </p:nvSpPr>
        <p:spPr/>
        <p:txBody>
          <a:bodyPr/>
          <a:lstStyle/>
          <a:p>
            <a:fld id="{42F0A33C-B6D6-454E-A4EA-5198AC78DEE3}" type="slidenum">
              <a:rPr lang="en-US" noProof="0" smtClean="0"/>
              <a:t>‹#›</a:t>
            </a:fld>
            <a:endParaRPr lang="en-US" noProof="0" dirty="0"/>
          </a:p>
        </p:txBody>
      </p:sp>
      <p:sp>
        <p:nvSpPr>
          <p:cNvPr id="5" name="Title 4">
            <a:extLst>
              <a:ext uri="{FF2B5EF4-FFF2-40B4-BE49-F238E27FC236}">
                <a16:creationId xmlns:a16="http://schemas.microsoft.com/office/drawing/2014/main" id="{29A01CDD-F399-4646-90ED-E57A0E6099FE}"/>
              </a:ext>
            </a:extLst>
          </p:cNvPr>
          <p:cNvSpPr>
            <a:spLocks noGrp="1"/>
          </p:cNvSpPr>
          <p:nvPr>
            <p:ph type="title" hasCustomPrompt="1"/>
          </p:nvPr>
        </p:nvSpPr>
        <p:spPr bwMode="black">
          <a:xfrm>
            <a:off x="7748789" y="246231"/>
            <a:ext cx="3787891" cy="957729"/>
          </a:xfrm>
          <a:noFill/>
          <a:ln>
            <a:noFill/>
          </a:ln>
        </p:spPr>
        <p:txBody>
          <a:bodyPr anchor="b" anchorCtr="0">
            <a:normAutofit/>
          </a:bodyPr>
          <a:lstStyle>
            <a:lvl1pPr algn="r">
              <a:defRPr sz="4000" b="0" cap="none" baseline="0">
                <a:solidFill>
                  <a:schemeClr val="accent2"/>
                </a:solidFill>
              </a:defRPr>
            </a:lvl1pPr>
          </a:lstStyle>
          <a:p>
            <a:r>
              <a:rPr lang="en-US" noProof="0"/>
              <a:t>CLICK TO EDIT MASTER TITLE STYLE</a:t>
            </a:r>
          </a:p>
        </p:txBody>
      </p:sp>
      <p:sp>
        <p:nvSpPr>
          <p:cNvPr id="10" name="Text Placeholder 9">
            <a:extLst>
              <a:ext uri="{FF2B5EF4-FFF2-40B4-BE49-F238E27FC236}">
                <a16:creationId xmlns:a16="http://schemas.microsoft.com/office/drawing/2014/main" id="{C452D643-DA50-4240-9810-A9BBB9728826}"/>
              </a:ext>
            </a:extLst>
          </p:cNvPr>
          <p:cNvSpPr>
            <a:spLocks noGrp="1"/>
          </p:cNvSpPr>
          <p:nvPr>
            <p:ph type="body" sz="quarter" idx="14" hasCustomPrompt="1"/>
          </p:nvPr>
        </p:nvSpPr>
        <p:spPr>
          <a:xfrm>
            <a:off x="8092439" y="1343510"/>
            <a:ext cx="3383905" cy="4472513"/>
          </a:xfrm>
        </p:spPr>
        <p:txBody>
          <a:bodyPr>
            <a:normAutofit/>
          </a:bodyPr>
          <a:lstStyle>
            <a:lvl1pPr marL="0" indent="0" algn="r">
              <a:buNone/>
              <a:defRPr sz="2400">
                <a:solidFill>
                  <a:schemeClr val="bg1"/>
                </a:solidFill>
              </a:defRPr>
            </a:lvl1pPr>
            <a:lvl2pPr marL="228600" indent="0" algn="r">
              <a:buNone/>
              <a:defRPr sz="2000">
                <a:solidFill>
                  <a:schemeClr val="bg1"/>
                </a:solidFill>
              </a:defRPr>
            </a:lvl2pPr>
            <a:lvl3pPr marL="457200" indent="0" algn="r">
              <a:buNone/>
              <a:defRPr sz="2000">
                <a:solidFill>
                  <a:schemeClr val="bg1"/>
                </a:solidFill>
              </a:defRPr>
            </a:lvl3pPr>
            <a:lvl4pPr marL="685800" indent="0" algn="r">
              <a:buNone/>
              <a:defRPr sz="2000">
                <a:solidFill>
                  <a:schemeClr val="bg1"/>
                </a:solidFill>
              </a:defRPr>
            </a:lvl4pPr>
            <a:lvl5pPr marL="914400" indent="0" algn="r">
              <a:buNone/>
              <a:defRPr sz="20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4591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883920" y="592183"/>
            <a:ext cx="5750440" cy="1810379"/>
          </a:xfrm>
          <a:noFill/>
          <a:ln>
            <a:noFill/>
          </a:ln>
        </p:spPr>
        <p:txBody>
          <a:bodyPr lIns="0" anchor="t" anchorCtr="0">
            <a:noAutofit/>
          </a:bodyPr>
          <a:lstStyle>
            <a:lvl1pPr marL="0" indent="0" algn="l" defTabSz="0">
              <a:buFont typeface="Arial" panose="020B0604020202020204" pitchFamily="34" charset="0"/>
              <a:buNone/>
              <a:defRPr sz="4000" cap="none" spc="0" baseline="0">
                <a:solidFill>
                  <a:schemeClr val="tx1"/>
                </a:solidFill>
              </a:defRPr>
            </a:lvl1pPr>
          </a:lstStyle>
          <a:p>
            <a:r>
              <a:rPr lang="en-US" noProof="0"/>
              <a:t>Click to edit master title style</a:t>
            </a:r>
          </a:p>
        </p:txBody>
      </p:sp>
      <p:sp>
        <p:nvSpPr>
          <p:cNvPr id="3" name="Picture Placeholder 2"/>
          <p:cNvSpPr>
            <a:spLocks noGrp="1" noChangeAspect="1"/>
          </p:cNvSpPr>
          <p:nvPr>
            <p:ph type="pic" idx="1"/>
          </p:nvPr>
        </p:nvSpPr>
        <p:spPr>
          <a:xfrm>
            <a:off x="6497200" y="0"/>
            <a:ext cx="5700896"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hasCustomPrompt="1"/>
          </p:nvPr>
        </p:nvSpPr>
        <p:spPr bwMode="white">
          <a:xfrm>
            <a:off x="632071" y="2417802"/>
            <a:ext cx="5297398" cy="3710855"/>
          </a:xfrm>
        </p:spPr>
        <p:txBody>
          <a:bodyPr anchor="t" anchorCtr="1">
            <a:normAutofit/>
          </a:bodyPr>
          <a:lstStyle>
            <a:lvl1pPr marL="285750" indent="-285750" algn="l">
              <a:buClr>
                <a:schemeClr val="bg1"/>
              </a:buClr>
              <a:buFont typeface="Arial" panose="020B0604020202020204" pitchFamily="34" charset="0"/>
              <a:buChar char="•"/>
              <a:defRPr sz="2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8386F08-408F-4BD2-A5F9-1FF72E18D3C3}" type="datetimeFigureOut">
              <a:rPr lang="en-US" noProof="0" smtClean="0"/>
              <a:t>4/11/2023</a:t>
            </a:fld>
            <a:endParaRPr lang="en-US" noProof="0"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noProof="0" dirty="0"/>
              <a:t>Add a footer</a:t>
            </a:r>
          </a:p>
        </p:txBody>
      </p:sp>
      <p:sp>
        <p:nvSpPr>
          <p:cNvPr id="10" name="Slide Number Placeholder 9"/>
          <p:cNvSpPr>
            <a:spLocks noGrp="1"/>
          </p:cNvSpPr>
          <p:nvPr>
            <p:ph type="sldNum" sz="quarter" idx="12"/>
          </p:nvPr>
        </p:nvSpPr>
        <p:spPr/>
        <p:txBody>
          <a:bodyPr/>
          <a:lstStyle/>
          <a:p>
            <a:fld id="{42F0A33C-B6D6-454E-A4EA-5198AC78DEE3}" type="slidenum">
              <a:rPr lang="en-US" noProof="0" smtClean="0"/>
              <a:t>‹#›</a:t>
            </a:fld>
            <a:endParaRPr lang="en-US" noProof="0" dirty="0"/>
          </a:p>
        </p:txBody>
      </p:sp>
    </p:spTree>
    <p:extLst>
      <p:ext uri="{BB962C8B-B14F-4D97-AF65-F5344CB8AC3E}">
        <p14:creationId xmlns:p14="http://schemas.microsoft.com/office/powerpoint/2010/main" val="3891309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226BE6-63BD-4193-A5B9-87DBDF176AB9}"/>
              </a:ext>
            </a:extLst>
          </p:cNvPr>
          <p:cNvSpPr/>
          <p:nvPr userDrawn="1"/>
        </p:nvSpPr>
        <p:spPr>
          <a:xfrm rot="5400000">
            <a:off x="5712000" y="-5718344"/>
            <a:ext cx="756000" cy="1220400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bwMode="blackWhite">
          <a:xfrm>
            <a:off x="4175220" y="3508040"/>
            <a:ext cx="3841560" cy="3420000"/>
          </a:xfrm>
          <a:noFill/>
          <a:ln>
            <a:noFill/>
          </a:ln>
        </p:spPr>
        <p:txBody>
          <a:bodyPr anchor="ctr" anchorCtr="1">
            <a:noAutofit/>
          </a:bodyPr>
          <a:lstStyle>
            <a:lvl1pPr algn="l">
              <a:defRPr sz="2400" cap="none">
                <a:solidFill>
                  <a:schemeClr val="tx1"/>
                </a:solidFill>
              </a:defRPr>
            </a:lvl1pPr>
          </a:lstStyle>
          <a:p>
            <a:r>
              <a:rPr lang="en-US" noProof="0"/>
              <a:t>Click to edit Master title style</a:t>
            </a:r>
          </a:p>
        </p:txBody>
      </p:sp>
      <p:sp>
        <p:nvSpPr>
          <p:cNvPr id="4" name="Text Placeholder 3"/>
          <p:cNvSpPr>
            <a:spLocks noGrp="1"/>
          </p:cNvSpPr>
          <p:nvPr>
            <p:ph type="body" sz="half" idx="2" hasCustomPrompt="1"/>
          </p:nvPr>
        </p:nvSpPr>
        <p:spPr>
          <a:xfrm>
            <a:off x="8404860" y="1005840"/>
            <a:ext cx="3497580" cy="5593080"/>
          </a:xfrm>
        </p:spPr>
        <p:txBody>
          <a:bodyPr anchor="t" anchorCtr="0">
            <a:normAutofit/>
          </a:bodyPr>
          <a:lstStyle>
            <a:lvl1pPr marL="285750" indent="-285750" algn="l">
              <a:buFont typeface="Arial" panose="020B0604020202020204" pitchFamily="34" charset="0"/>
              <a:buChar char="•"/>
              <a:defRPr sz="2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8" name="Date Placeholder 7"/>
          <p:cNvSpPr>
            <a:spLocks noGrp="1"/>
          </p:cNvSpPr>
          <p:nvPr>
            <p:ph type="dt" sz="half" idx="10"/>
          </p:nvPr>
        </p:nvSpPr>
        <p:spPr>
          <a:xfrm>
            <a:off x="8629149" y="6254056"/>
            <a:ext cx="2753746" cy="323968"/>
          </a:xfrm>
        </p:spPr>
        <p:txBody>
          <a:bodyPr/>
          <a:lstStyle>
            <a:lvl1pPr>
              <a:defRPr>
                <a:solidFill>
                  <a:srgbClr val="FFFFFF"/>
                </a:solidFill>
                <a:effectLst>
                  <a:outerShdw blurRad="50800" dist="38100" dir="2700000" algn="tl" rotWithShape="0">
                    <a:prstClr val="black">
                      <a:alpha val="43000"/>
                    </a:prstClr>
                  </a:outerShdw>
                </a:effectLst>
              </a:defRPr>
            </a:lvl1pPr>
          </a:lstStyle>
          <a:p>
            <a:fld id="{38386F08-408F-4BD2-A5F9-1FF72E18D3C3}" type="datetimeFigureOut">
              <a:rPr lang="en-US" noProof="0" smtClean="0"/>
              <a:t>4/11/2023</a:t>
            </a:fld>
            <a:endParaRPr lang="en-US" noProof="0" dirty="0"/>
          </a:p>
        </p:txBody>
      </p:sp>
      <p:sp>
        <p:nvSpPr>
          <p:cNvPr id="9" name="Footer Placeholder 8"/>
          <p:cNvSpPr>
            <a:spLocks noGrp="1"/>
          </p:cNvSpPr>
          <p:nvPr>
            <p:ph type="ftr" sz="quarter" idx="11"/>
          </p:nvPr>
        </p:nvSpPr>
        <p:spPr>
          <a:xfrm>
            <a:off x="301752" y="6236208"/>
            <a:ext cx="5124797" cy="320040"/>
          </a:xfrm>
        </p:spPr>
        <p:txBody>
          <a:bodyPr/>
          <a:lstStyle>
            <a:lvl1pPr>
              <a:defRPr>
                <a:solidFill>
                  <a:srgbClr val="FFFFFF">
                    <a:alpha val="70000"/>
                  </a:srgbClr>
                </a:solidFill>
              </a:defRPr>
            </a:lvl1pPr>
          </a:lstStyle>
          <a:p>
            <a:r>
              <a:rPr lang="en-US" noProof="0" dirty="0"/>
              <a:t>Add a footer</a:t>
            </a:r>
          </a:p>
        </p:txBody>
      </p:sp>
      <p:sp>
        <p:nvSpPr>
          <p:cNvPr id="10" name="Slide Number Placeholder 9"/>
          <p:cNvSpPr>
            <a:spLocks noGrp="1"/>
          </p:cNvSpPr>
          <p:nvPr>
            <p:ph type="sldNum" sz="quarter" idx="12"/>
          </p:nvPr>
        </p:nvSpPr>
        <p:spPr>
          <a:xfrm>
            <a:off x="11566642" y="6233160"/>
            <a:ext cx="365760" cy="365760"/>
          </a:xfrm>
        </p:spPr>
        <p:txBody>
          <a:bodyPr/>
          <a:lstStyle/>
          <a:p>
            <a:fld id="{42F0A33C-B6D6-454E-A4EA-5198AC78DEE3}" type="slidenum">
              <a:rPr lang="en-US" noProof="0" smtClean="0"/>
              <a:t>‹#›</a:t>
            </a:fld>
            <a:endParaRPr lang="en-US" noProof="0" dirty="0"/>
          </a:p>
        </p:txBody>
      </p:sp>
      <p:sp>
        <p:nvSpPr>
          <p:cNvPr id="13" name="Text Placeholder 3">
            <a:extLst>
              <a:ext uri="{FF2B5EF4-FFF2-40B4-BE49-F238E27FC236}">
                <a16:creationId xmlns:a16="http://schemas.microsoft.com/office/drawing/2014/main" id="{A010B646-69BD-42FF-80B8-7A065EA6A284}"/>
              </a:ext>
            </a:extLst>
          </p:cNvPr>
          <p:cNvSpPr>
            <a:spLocks noGrp="1"/>
          </p:cNvSpPr>
          <p:nvPr>
            <p:ph type="body" sz="half" idx="15" hasCustomPrompt="1"/>
          </p:nvPr>
        </p:nvSpPr>
        <p:spPr>
          <a:xfrm>
            <a:off x="293917" y="996684"/>
            <a:ext cx="3497580" cy="5593080"/>
          </a:xfrm>
        </p:spPr>
        <p:txBody>
          <a:bodyPr anchor="t" anchorCtr="0">
            <a:normAutofit/>
          </a:bodyPr>
          <a:lstStyle>
            <a:lvl1pPr marL="285750" indent="-285750" algn="l">
              <a:buFont typeface="Arial" panose="020B0604020202020204" pitchFamily="34" charset="0"/>
              <a:buChar char="•"/>
              <a:defRPr sz="2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2510544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Layou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459962" y="6324918"/>
            <a:ext cx="365760" cy="365760"/>
          </a:xfrm>
        </p:spPr>
        <p:txBody>
          <a:bodyPr/>
          <a:lstStyle/>
          <a:p>
            <a:fld id="{42F0A33C-B6D6-454E-A4EA-5198AC78DEE3}" type="slidenum">
              <a:rPr lang="en-US" noProof="0" smtClean="0"/>
              <a:t>‹#›</a:t>
            </a:fld>
            <a:endParaRPr lang="en-US" noProof="0" dirty="0"/>
          </a:p>
        </p:txBody>
      </p:sp>
      <p:sp>
        <p:nvSpPr>
          <p:cNvPr id="12" name="Title 11">
            <a:extLst>
              <a:ext uri="{FF2B5EF4-FFF2-40B4-BE49-F238E27FC236}">
                <a16:creationId xmlns:a16="http://schemas.microsoft.com/office/drawing/2014/main" id="{2B21E085-4E62-4EC9-A5F1-16523F195915}"/>
              </a:ext>
            </a:extLst>
          </p:cNvPr>
          <p:cNvSpPr>
            <a:spLocks noGrp="1"/>
          </p:cNvSpPr>
          <p:nvPr>
            <p:ph type="title" hasCustomPrompt="1"/>
          </p:nvPr>
        </p:nvSpPr>
        <p:spPr bwMode="black">
          <a:xfrm>
            <a:off x="6942215" y="426720"/>
            <a:ext cx="4699941" cy="1188720"/>
          </a:xfrm>
          <a:noFill/>
          <a:ln>
            <a:noFill/>
          </a:ln>
        </p:spPr>
        <p:txBody>
          <a:bodyPr/>
          <a:lstStyle>
            <a:lvl1pPr algn="l">
              <a:defRPr cap="none">
                <a:solidFill>
                  <a:schemeClr val="tx1"/>
                </a:solidFill>
              </a:defRPr>
            </a:lvl1pPr>
          </a:lstStyle>
          <a:p>
            <a:r>
              <a:rPr lang="en-US" noProof="0"/>
              <a:t>Click to edit master title style</a:t>
            </a:r>
          </a:p>
        </p:txBody>
      </p:sp>
      <p:sp>
        <p:nvSpPr>
          <p:cNvPr id="14" name="Text Placeholder 13">
            <a:extLst>
              <a:ext uri="{FF2B5EF4-FFF2-40B4-BE49-F238E27FC236}">
                <a16:creationId xmlns:a16="http://schemas.microsoft.com/office/drawing/2014/main" id="{FFCDFB3A-4CE3-463F-8C40-B15E3F5CFCA6}"/>
              </a:ext>
            </a:extLst>
          </p:cNvPr>
          <p:cNvSpPr>
            <a:spLocks noGrp="1"/>
          </p:cNvSpPr>
          <p:nvPr>
            <p:ph type="body" sz="quarter" idx="17" hasCustomPrompt="1"/>
          </p:nvPr>
        </p:nvSpPr>
        <p:spPr>
          <a:xfrm>
            <a:off x="7048876" y="1818152"/>
            <a:ext cx="4045844" cy="4277848"/>
          </a:xfrm>
          <a:noFill/>
        </p:spPr>
        <p:txBody>
          <a:bodyPr/>
          <a:lstStyle>
            <a:lvl1pPr marL="0" indent="0" algn="l">
              <a:buNone/>
              <a:defRPr>
                <a:solidFill>
                  <a:schemeClr val="tx1"/>
                </a:solidFill>
              </a:defRPr>
            </a:lvl1pPr>
            <a:lvl2pPr marL="228600" indent="0" algn="l">
              <a:buNone/>
              <a:defRPr>
                <a:solidFill>
                  <a:schemeClr val="tx1"/>
                </a:solidFill>
              </a:defRPr>
            </a:lvl2pPr>
            <a:lvl3pPr marL="457200" indent="0" algn="l">
              <a:buNone/>
              <a:defRPr>
                <a:solidFill>
                  <a:schemeClr val="tx1"/>
                </a:solidFill>
              </a:defRPr>
            </a:lvl3pPr>
            <a:lvl4pPr marL="685800" indent="0" algn="l">
              <a:buNone/>
              <a:defRPr>
                <a:solidFill>
                  <a:schemeClr val="tx1"/>
                </a:solidFill>
              </a:defRPr>
            </a:lvl4pPr>
            <a:lvl5pPr marL="914400" indent="0" algn="l">
              <a:buNone/>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Date Placeholder 2"/>
          <p:cNvSpPr>
            <a:spLocks noGrp="1"/>
          </p:cNvSpPr>
          <p:nvPr>
            <p:ph type="dt" sz="half" idx="10"/>
          </p:nvPr>
        </p:nvSpPr>
        <p:spPr>
          <a:xfrm>
            <a:off x="8644389" y="6345814"/>
            <a:ext cx="2753746" cy="323968"/>
          </a:xfrm>
        </p:spPr>
        <p:txBody>
          <a:bodyPr/>
          <a:lstStyle/>
          <a:p>
            <a:fld id="{38386F08-408F-4BD2-A5F9-1FF72E18D3C3}" type="datetimeFigureOut">
              <a:rPr lang="en-US" noProof="0" smtClean="0"/>
              <a:t>4/11/2023</a:t>
            </a:fld>
            <a:endParaRPr lang="en-US" noProof="0" dirty="0"/>
          </a:p>
        </p:txBody>
      </p:sp>
      <p:sp>
        <p:nvSpPr>
          <p:cNvPr id="4" name="Footer Placeholder 3"/>
          <p:cNvSpPr>
            <a:spLocks noGrp="1"/>
          </p:cNvSpPr>
          <p:nvPr>
            <p:ph type="ftr" sz="quarter" idx="11"/>
          </p:nvPr>
        </p:nvSpPr>
        <p:spPr>
          <a:xfrm>
            <a:off x="457200" y="6403848"/>
            <a:ext cx="5901189" cy="320040"/>
          </a:xfrm>
        </p:spPr>
        <p:txBody>
          <a:bodyPr/>
          <a:lstStyle/>
          <a:p>
            <a:r>
              <a:rPr lang="en-US" noProof="0" dirty="0"/>
              <a:t>Add a footer</a:t>
            </a:r>
          </a:p>
        </p:txBody>
      </p:sp>
      <p:sp>
        <p:nvSpPr>
          <p:cNvPr id="6" name="Picture Placeholder 5">
            <a:extLst>
              <a:ext uri="{FF2B5EF4-FFF2-40B4-BE49-F238E27FC236}">
                <a16:creationId xmlns:a16="http://schemas.microsoft.com/office/drawing/2014/main" id="{7D356109-298D-4C51-9DC7-DC74594DC220}"/>
              </a:ext>
            </a:extLst>
          </p:cNvPr>
          <p:cNvSpPr>
            <a:spLocks noGrp="1"/>
          </p:cNvSpPr>
          <p:nvPr>
            <p:ph type="pic" sz="quarter" idx="18"/>
          </p:nvPr>
        </p:nvSpPr>
        <p:spPr>
          <a:xfrm>
            <a:off x="732155" y="396240"/>
            <a:ext cx="5927725" cy="5989638"/>
          </a:xfrm>
          <a:ln w="38100">
            <a:solidFill>
              <a:schemeClr val="accent2"/>
            </a:solidFill>
          </a:ln>
        </p:spPr>
        <p:txBody>
          <a:bodyPr/>
          <a:lstStyle/>
          <a:p>
            <a:r>
              <a:rPr lang="en-US" noProof="0"/>
              <a:t>Click icon to add picture</a:t>
            </a:r>
            <a:endParaRPr lang="en-US" noProof="0" dirty="0"/>
          </a:p>
        </p:txBody>
      </p:sp>
      <p:sp>
        <p:nvSpPr>
          <p:cNvPr id="21" name="Rectangle 20">
            <a:extLst>
              <a:ext uri="{FF2B5EF4-FFF2-40B4-BE49-F238E27FC236}">
                <a16:creationId xmlns:a16="http://schemas.microsoft.com/office/drawing/2014/main" id="{64070FEF-D9D1-45DF-A806-9CA5B8270E72}"/>
              </a:ext>
            </a:extLst>
          </p:cNvPr>
          <p:cNvSpPr/>
          <p:nvPr userDrawn="1"/>
        </p:nvSpPr>
        <p:spPr>
          <a:xfrm>
            <a:off x="-15240" y="-1"/>
            <a:ext cx="365760" cy="687600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cxnSp>
        <p:nvCxnSpPr>
          <p:cNvPr id="9" name="Straight Connector 8" descr="decorative element">
            <a:extLst>
              <a:ext uri="{FF2B5EF4-FFF2-40B4-BE49-F238E27FC236}">
                <a16:creationId xmlns:a16="http://schemas.microsoft.com/office/drawing/2014/main" id="{167C85F9-C124-4D12-B4AC-317A35D71511}"/>
              </a:ext>
              <a:ext uri="{C183D7F6-B498-43B3-948B-1728B52AA6E4}">
                <adec:decorative xmlns:adec="http://schemas.microsoft.com/office/drawing/2017/decorative" val="1"/>
              </a:ext>
            </a:extLst>
          </p:cNvPr>
          <p:cNvCxnSpPr>
            <a:cxnSpLocks/>
          </p:cNvCxnSpPr>
          <p:nvPr userDrawn="1"/>
        </p:nvCxnSpPr>
        <p:spPr>
          <a:xfrm>
            <a:off x="7141749" y="1720670"/>
            <a:ext cx="3780000" cy="0"/>
          </a:xfrm>
          <a:prstGeom prst="line">
            <a:avLst/>
          </a:prstGeom>
          <a:ln w="31750">
            <a:solidFill>
              <a:schemeClr val="accent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2294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Caption ">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BDE53EE8-1567-4A1C-B5FB-9243D17B161A}"/>
              </a:ext>
            </a:extLst>
          </p:cNvPr>
          <p:cNvSpPr>
            <a:spLocks noGrp="1"/>
          </p:cNvSpPr>
          <p:nvPr>
            <p:ph type="pic" sz="quarter" idx="16"/>
          </p:nvPr>
        </p:nvSpPr>
        <p:spPr>
          <a:xfrm>
            <a:off x="6096000" y="0"/>
            <a:ext cx="6096000" cy="6858000"/>
          </a:xfrm>
          <a:solidFill>
            <a:schemeClr val="tx1">
              <a:lumMod val="50000"/>
              <a:lumOff val="50000"/>
            </a:schemeClr>
          </a:solidFill>
        </p:spPr>
        <p:txBody>
          <a:bodyPr/>
          <a:lstStyle/>
          <a:p>
            <a:r>
              <a:rPr lang="en-US" noProof="0"/>
              <a:t>Click icon to add picture</a:t>
            </a:r>
            <a:endParaRPr lang="en-US" noProof="0" dirty="0"/>
          </a:p>
        </p:txBody>
      </p:sp>
      <p:sp>
        <p:nvSpPr>
          <p:cNvPr id="6" name="Picture Placeholder 5">
            <a:extLst>
              <a:ext uri="{FF2B5EF4-FFF2-40B4-BE49-F238E27FC236}">
                <a16:creationId xmlns:a16="http://schemas.microsoft.com/office/drawing/2014/main" id="{145CB378-10E3-4D4E-82B7-47858EDEE57D}"/>
              </a:ext>
            </a:extLst>
          </p:cNvPr>
          <p:cNvSpPr>
            <a:spLocks noGrp="1"/>
          </p:cNvSpPr>
          <p:nvPr>
            <p:ph type="pic" sz="quarter" idx="13"/>
          </p:nvPr>
        </p:nvSpPr>
        <p:spPr>
          <a:xfrm>
            <a:off x="6662827" y="543339"/>
            <a:ext cx="5040000" cy="5765661"/>
          </a:xfrm>
          <a:ln w="38100">
            <a:solidFill>
              <a:schemeClr val="bg1"/>
            </a:solidFill>
          </a:ln>
        </p:spPr>
        <p:txBody>
          <a:bodyPr/>
          <a:lstStyle/>
          <a:p>
            <a:r>
              <a:rPr lang="en-US" noProof="0"/>
              <a:t>Click icon to add picture</a:t>
            </a:r>
            <a:endParaRPr lang="en-US" noProof="0" dirty="0"/>
          </a:p>
        </p:txBody>
      </p:sp>
      <p:sp>
        <p:nvSpPr>
          <p:cNvPr id="3" name="Date Placeholder 2"/>
          <p:cNvSpPr>
            <a:spLocks noGrp="1"/>
          </p:cNvSpPr>
          <p:nvPr>
            <p:ph type="dt" sz="half" idx="10"/>
          </p:nvPr>
        </p:nvSpPr>
        <p:spPr>
          <a:xfrm>
            <a:off x="8537045" y="6358084"/>
            <a:ext cx="2753746" cy="323968"/>
          </a:xfrm>
        </p:spPr>
        <p:txBody>
          <a:bodyPr/>
          <a:lstStyle/>
          <a:p>
            <a:fld id="{38386F08-408F-4BD2-A5F9-1FF72E18D3C3}" type="datetimeFigureOut">
              <a:rPr lang="en-US" noProof="0" smtClean="0"/>
              <a:t>4/11/2023</a:t>
            </a:fld>
            <a:endParaRPr lang="en-US" noProof="0" dirty="0"/>
          </a:p>
        </p:txBody>
      </p:sp>
      <p:sp>
        <p:nvSpPr>
          <p:cNvPr id="4" name="Footer Placeholder 3"/>
          <p:cNvSpPr>
            <a:spLocks noGrp="1"/>
          </p:cNvSpPr>
          <p:nvPr>
            <p:ph type="ftr" sz="quarter" idx="11"/>
          </p:nvPr>
        </p:nvSpPr>
        <p:spPr>
          <a:xfrm>
            <a:off x="704361" y="6382908"/>
            <a:ext cx="5901189" cy="320040"/>
          </a:xfrm>
        </p:spPr>
        <p:txBody>
          <a:bodyPr/>
          <a:lstStyle/>
          <a:p>
            <a:r>
              <a:rPr lang="en-US" noProof="0" dirty="0"/>
              <a:t>Add a footer</a:t>
            </a:r>
          </a:p>
        </p:txBody>
      </p:sp>
      <p:sp>
        <p:nvSpPr>
          <p:cNvPr id="5" name="Slide Number Placeholder 4"/>
          <p:cNvSpPr>
            <a:spLocks noGrp="1"/>
          </p:cNvSpPr>
          <p:nvPr>
            <p:ph type="sldNum" sz="quarter" idx="12"/>
          </p:nvPr>
        </p:nvSpPr>
        <p:spPr>
          <a:xfrm>
            <a:off x="11474538" y="6337188"/>
            <a:ext cx="365760" cy="365760"/>
          </a:xfrm>
        </p:spPr>
        <p:txBody>
          <a:bodyPr/>
          <a:lstStyle/>
          <a:p>
            <a:fld id="{42F0A33C-B6D6-454E-A4EA-5198AC78DEE3}" type="slidenum">
              <a:rPr lang="en-US" noProof="0" smtClean="0"/>
              <a:t>‹#›</a:t>
            </a:fld>
            <a:endParaRPr lang="en-US" noProof="0" dirty="0"/>
          </a:p>
        </p:txBody>
      </p:sp>
      <p:sp>
        <p:nvSpPr>
          <p:cNvPr id="7" name="Title 6">
            <a:extLst>
              <a:ext uri="{FF2B5EF4-FFF2-40B4-BE49-F238E27FC236}">
                <a16:creationId xmlns:a16="http://schemas.microsoft.com/office/drawing/2014/main" id="{AA2BF3C7-5EFF-4508-B560-D9A68D3F7226}"/>
              </a:ext>
            </a:extLst>
          </p:cNvPr>
          <p:cNvSpPr>
            <a:spLocks noGrp="1"/>
          </p:cNvSpPr>
          <p:nvPr>
            <p:ph type="title" hasCustomPrompt="1"/>
          </p:nvPr>
        </p:nvSpPr>
        <p:spPr bwMode="gray">
          <a:xfrm>
            <a:off x="704361" y="164690"/>
            <a:ext cx="4593772" cy="2624056"/>
          </a:xfrm>
          <a:noFill/>
          <a:ln>
            <a:noFill/>
          </a:ln>
        </p:spPr>
        <p:txBody>
          <a:bodyPr anchor="t" anchorCtr="0">
            <a:noAutofit/>
          </a:bodyPr>
          <a:lstStyle>
            <a:lvl1pPr>
              <a:defRPr sz="4000" cap="none"/>
            </a:lvl1pPr>
          </a:lstStyle>
          <a:p>
            <a:r>
              <a:rPr lang="en-US" noProof="0"/>
              <a:t>Click to edit master title style</a:t>
            </a:r>
          </a:p>
        </p:txBody>
      </p:sp>
      <p:sp>
        <p:nvSpPr>
          <p:cNvPr id="9" name="Text Placeholder 8">
            <a:extLst>
              <a:ext uri="{FF2B5EF4-FFF2-40B4-BE49-F238E27FC236}">
                <a16:creationId xmlns:a16="http://schemas.microsoft.com/office/drawing/2014/main" id="{37D64B51-A9B6-4A76-949F-576993124753}"/>
              </a:ext>
            </a:extLst>
          </p:cNvPr>
          <p:cNvSpPr>
            <a:spLocks noGrp="1"/>
          </p:cNvSpPr>
          <p:nvPr>
            <p:ph type="body" sz="quarter" idx="14" hasCustomPrompt="1"/>
          </p:nvPr>
        </p:nvSpPr>
        <p:spPr>
          <a:xfrm>
            <a:off x="704361" y="3233530"/>
            <a:ext cx="4593771" cy="2902590"/>
          </a:xfrm>
        </p:spPr>
        <p:txBody>
          <a:bodyPr>
            <a:normAutofit/>
          </a:bodyPr>
          <a:lstStyle>
            <a:lvl1pPr marL="0" indent="0" algn="ctr">
              <a:buClr>
                <a:schemeClr val="bg1"/>
              </a:buClr>
              <a:buNone/>
              <a:defRPr sz="2400">
                <a:solidFill>
                  <a:schemeClr val="tx1"/>
                </a:solidFill>
              </a:defRPr>
            </a:lvl1pPr>
            <a:lvl2pPr marL="228600" indent="0" algn="ctr">
              <a:buClr>
                <a:schemeClr val="bg1"/>
              </a:buClr>
              <a:buNone/>
              <a:defRPr sz="2400">
                <a:solidFill>
                  <a:schemeClr val="tx1"/>
                </a:solidFill>
              </a:defRPr>
            </a:lvl2pPr>
            <a:lvl3pPr marL="457200" indent="0" algn="ctr">
              <a:buClr>
                <a:schemeClr val="bg1"/>
              </a:buClr>
              <a:buNone/>
              <a:defRPr sz="2400">
                <a:solidFill>
                  <a:schemeClr val="tx1"/>
                </a:solidFill>
              </a:defRPr>
            </a:lvl3pPr>
            <a:lvl4pPr marL="685800" indent="0" algn="ctr">
              <a:buClr>
                <a:schemeClr val="bg1"/>
              </a:buClr>
              <a:buNone/>
              <a:defRPr sz="2400">
                <a:solidFill>
                  <a:schemeClr val="tx1"/>
                </a:solidFill>
              </a:defRPr>
            </a:lvl4pPr>
            <a:lvl5pPr marL="914400" indent="0" algn="ctr">
              <a:buClr>
                <a:schemeClr val="bg1"/>
              </a:buClr>
              <a:buNone/>
              <a:defRPr sz="24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0011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6712900" y="407684"/>
            <a:ext cx="4910096" cy="2257167"/>
          </a:xfrm>
          <a:noFill/>
          <a:ln>
            <a:noFill/>
          </a:ln>
        </p:spPr>
        <p:txBody>
          <a:bodyPr anchor="ctr" anchorCtr="0">
            <a:normAutofit/>
          </a:bodyPr>
          <a:lstStyle>
            <a:lvl1pPr algn="l">
              <a:defRPr sz="4000">
                <a:solidFill>
                  <a:srgbClr val="262626"/>
                </a:solidFill>
              </a:defRPr>
            </a:lvl1pPr>
          </a:lstStyle>
          <a:p>
            <a:r>
              <a:rPr lang="en-US" noProof="0"/>
              <a:t>Click to edit master title style</a:t>
            </a:r>
          </a:p>
        </p:txBody>
      </p:sp>
      <p:sp>
        <p:nvSpPr>
          <p:cNvPr id="4" name="Text Placeholder 3"/>
          <p:cNvSpPr>
            <a:spLocks noGrp="1"/>
          </p:cNvSpPr>
          <p:nvPr>
            <p:ph type="body" sz="half" idx="2" hasCustomPrompt="1"/>
          </p:nvPr>
        </p:nvSpPr>
        <p:spPr bwMode="white">
          <a:xfrm>
            <a:off x="6780414" y="3019130"/>
            <a:ext cx="4584265" cy="3159033"/>
          </a:xfrm>
        </p:spPr>
        <p:txBody>
          <a:bodyPr anchor="t" anchorCtr="1">
            <a:normAutofit/>
          </a:bodyPr>
          <a:lstStyle>
            <a:lvl1pPr marL="0" indent="0" algn="l">
              <a:buNone/>
              <a:defRPr sz="2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Date Placeholder 8"/>
          <p:cNvSpPr>
            <a:spLocks noGrp="1"/>
          </p:cNvSpPr>
          <p:nvPr>
            <p:ph type="dt" sz="half" idx="10"/>
          </p:nvPr>
        </p:nvSpPr>
        <p:spPr/>
        <p:txBody>
          <a:bodyPr/>
          <a:lstStyle/>
          <a:p>
            <a:fld id="{38386F08-408F-4BD2-A5F9-1FF72E18D3C3}" type="datetimeFigureOut">
              <a:rPr lang="en-US" noProof="0" smtClean="0"/>
              <a:t>4/11/2023</a:t>
            </a:fld>
            <a:endParaRPr lang="en-US" noProof="0"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noProof="0" dirty="0"/>
              <a:t>Add a footer</a:t>
            </a:r>
          </a:p>
        </p:txBody>
      </p:sp>
      <p:sp>
        <p:nvSpPr>
          <p:cNvPr id="11" name="Slide Number Placeholder 10"/>
          <p:cNvSpPr>
            <a:spLocks noGrp="1"/>
          </p:cNvSpPr>
          <p:nvPr>
            <p:ph type="sldNum" sz="quarter" idx="12"/>
          </p:nvPr>
        </p:nvSpPr>
        <p:spPr/>
        <p:txBody>
          <a:bodyPr/>
          <a:lstStyle/>
          <a:p>
            <a:fld id="{42F0A33C-B6D6-454E-A4EA-5198AC78DEE3}" type="slidenum">
              <a:rPr lang="en-US" noProof="0" smtClean="0"/>
              <a:t>‹#›</a:t>
            </a:fld>
            <a:endParaRPr lang="en-US" noProof="0" dirty="0"/>
          </a:p>
        </p:txBody>
      </p:sp>
      <p:sp>
        <p:nvSpPr>
          <p:cNvPr id="12" name="Content Placeholder 2">
            <a:extLst>
              <a:ext uri="{FF2B5EF4-FFF2-40B4-BE49-F238E27FC236}">
                <a16:creationId xmlns:a16="http://schemas.microsoft.com/office/drawing/2014/main" id="{1FEC71D9-8368-4022-BA35-B43400F92502}"/>
              </a:ext>
            </a:extLst>
          </p:cNvPr>
          <p:cNvSpPr>
            <a:spLocks noGrp="1"/>
          </p:cNvSpPr>
          <p:nvPr>
            <p:ph idx="1" hasCustomPrompt="1"/>
          </p:nvPr>
        </p:nvSpPr>
        <p:spPr>
          <a:xfrm>
            <a:off x="827320" y="407684"/>
            <a:ext cx="5625849" cy="577047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8916215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p>
            <a:r>
              <a:rPr lang="en-US" noProof="0"/>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8386F08-408F-4BD2-A5F9-1FF72E18D3C3}" type="datetimeFigureOut">
              <a:rPr lang="en-US" noProof="0" smtClean="0"/>
              <a:t>4/11/2023</a:t>
            </a:fld>
            <a:endParaRPr lang="en-US" noProof="0"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noProof="0" dirty="0"/>
              <a:t>Add a footer</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2F0A33C-B6D6-454E-A4EA-5198AC78DEE3}" type="slidenum">
              <a:rPr lang="en-US" noProof="0" smtClean="0"/>
              <a:t>‹#›</a:t>
            </a:fld>
            <a:endParaRPr lang="en-US" noProof="0" dirty="0"/>
          </a:p>
        </p:txBody>
      </p:sp>
    </p:spTree>
    <p:extLst>
      <p:ext uri="{BB962C8B-B14F-4D97-AF65-F5344CB8AC3E}">
        <p14:creationId xmlns:p14="http://schemas.microsoft.com/office/powerpoint/2010/main" val="235314984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9" r:id="rId4"/>
    <p:sldLayoutId id="2147483681" r:id="rId5"/>
    <p:sldLayoutId id="2147483690" r:id="rId6"/>
    <p:sldLayoutId id="2147483666" r:id="rId7"/>
    <p:sldLayoutId id="2147483687" r:id="rId8"/>
    <p:sldLayoutId id="2147483680" r:id="rId9"/>
    <p:sldLayoutId id="2147483688" r:id="rId10"/>
    <p:sldLayoutId id="2147483673" r:id="rId11"/>
    <p:sldLayoutId id="2147483692" r:id="rId12"/>
    <p:sldLayoutId id="2147483674" r:id="rId13"/>
    <p:sldLayoutId id="2147483676" r:id="rId14"/>
    <p:sldLayoutId id="2147483677" r:id="rId15"/>
    <p:sldLayoutId id="2147483691" r:id="rId16"/>
    <p:sldLayoutId id="2147483689" r:id="rId17"/>
  </p:sldLayoutIdLst>
  <p:txStyles>
    <p:titleStyle>
      <a:lvl1pPr algn="ctr" defTabSz="914400" rtl="0" eaLnBrk="1" latinLnBrk="0" hangingPunct="1">
        <a:lnSpc>
          <a:spcPct val="90000"/>
        </a:lnSpc>
        <a:spcBef>
          <a:spcPct val="0"/>
        </a:spcBef>
        <a:buNone/>
        <a:defRPr sz="4000" kern="1200" cap="none" spc="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40.sv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7.xml"/><Relationship Id="rId5" Type="http://schemas.openxmlformats.org/officeDocument/2006/relationships/image" Target="../media/image67.sv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screen with white text&#10;&#10;Description automatically generated with low confidence">
            <a:extLst>
              <a:ext uri="{FF2B5EF4-FFF2-40B4-BE49-F238E27FC236}">
                <a16:creationId xmlns:a16="http://schemas.microsoft.com/office/drawing/2014/main" id="{76C62440-8374-7E02-A480-95E701B2E6F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1619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D3EF59-9772-374E-0101-2CEBEA635E63}"/>
              </a:ext>
            </a:extLst>
          </p:cNvPr>
          <p:cNvSpPr/>
          <p:nvPr/>
        </p:nvSpPr>
        <p:spPr>
          <a:xfrm>
            <a:off x="1659835" y="929308"/>
            <a:ext cx="10157791" cy="4999383"/>
          </a:xfrm>
          <a:prstGeom prst="rect">
            <a:avLst/>
          </a:prstGeom>
          <a:solidFill>
            <a:schemeClr val="dk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CA" sz="1600" b="0" dirty="0">
                <a:solidFill>
                  <a:srgbClr val="D4D4D4"/>
                </a:solidFill>
                <a:effectLst/>
                <a:latin typeface="Consolas" panose="020B0609020204030204" pitchFamily="49" charset="0"/>
              </a:rPr>
              <a:t>    </a:t>
            </a:r>
            <a:r>
              <a:rPr lang="en-CA" sz="1600" b="0" dirty="0">
                <a:solidFill>
                  <a:srgbClr val="569CD6"/>
                </a:solidFill>
                <a:effectLst/>
                <a:latin typeface="Consolas" panose="020B0609020204030204" pitchFamily="49" charset="0"/>
              </a:rPr>
              <a:t>public</a:t>
            </a:r>
            <a:r>
              <a:rPr lang="en-CA" sz="1600" b="0" dirty="0">
                <a:solidFill>
                  <a:srgbClr val="D4D4D4"/>
                </a:solidFill>
                <a:effectLst/>
                <a:latin typeface="Consolas" panose="020B0609020204030204" pitchFamily="49" charset="0"/>
              </a:rPr>
              <a:t> </a:t>
            </a:r>
            <a:r>
              <a:rPr lang="en-CA" sz="1600" b="0" dirty="0">
                <a:solidFill>
                  <a:srgbClr val="4EC9B0"/>
                </a:solidFill>
                <a:effectLst/>
                <a:latin typeface="Consolas" panose="020B0609020204030204" pitchFamily="49" charset="0"/>
              </a:rPr>
              <a:t>void</a:t>
            </a:r>
            <a:r>
              <a:rPr lang="en-CA" sz="1600" b="0" dirty="0">
                <a:solidFill>
                  <a:srgbClr val="D4D4D4"/>
                </a:solidFill>
                <a:effectLst/>
                <a:latin typeface="Consolas" panose="020B0609020204030204" pitchFamily="49" charset="0"/>
              </a:rPr>
              <a:t> </a:t>
            </a:r>
            <a:r>
              <a:rPr lang="en-CA" sz="1600" b="0" dirty="0" err="1">
                <a:solidFill>
                  <a:srgbClr val="DCDCAA"/>
                </a:solidFill>
                <a:effectLst/>
                <a:latin typeface="Consolas" panose="020B0609020204030204" pitchFamily="49" charset="0"/>
              </a:rPr>
              <a:t>displaySongDetails</a:t>
            </a:r>
            <a:r>
              <a:rPr lang="en-CA" sz="1600" b="0" dirty="0">
                <a:solidFill>
                  <a:srgbClr val="D4D4D4"/>
                </a:solidFill>
                <a:effectLst/>
                <a:latin typeface="Consolas" panose="020B0609020204030204" pitchFamily="49" charset="0"/>
              </a:rPr>
              <a:t>() {</a:t>
            </a:r>
          </a:p>
          <a:p>
            <a:r>
              <a:rPr lang="en-CA" sz="1600" b="0" dirty="0">
                <a:solidFill>
                  <a:srgbClr val="D4D4D4"/>
                </a:solidFill>
                <a:effectLst/>
                <a:latin typeface="Consolas" panose="020B0609020204030204" pitchFamily="49" charset="0"/>
              </a:rPr>
              <a:t>        </a:t>
            </a:r>
            <a:r>
              <a:rPr lang="en-CA" sz="1600" b="0" dirty="0">
                <a:solidFill>
                  <a:srgbClr val="6A9955"/>
                </a:solidFill>
                <a:effectLst/>
                <a:latin typeface="Consolas" panose="020B0609020204030204" pitchFamily="49" charset="0"/>
              </a:rPr>
              <a:t>// display the details of the current song</a:t>
            </a:r>
            <a:endParaRPr lang="en-CA" sz="1600" b="0" dirty="0">
              <a:solidFill>
                <a:srgbClr val="D4D4D4"/>
              </a:solidFill>
              <a:effectLst/>
              <a:latin typeface="Consolas" panose="020B0609020204030204" pitchFamily="49" charset="0"/>
            </a:endParaRPr>
          </a:p>
          <a:p>
            <a:r>
              <a:rPr lang="en-CA" sz="1600" b="0" dirty="0">
                <a:solidFill>
                  <a:srgbClr val="D4D4D4"/>
                </a:solidFill>
                <a:effectLst/>
                <a:latin typeface="Consolas" panose="020B0609020204030204" pitchFamily="49" charset="0"/>
              </a:rPr>
              <a:t>        </a:t>
            </a:r>
            <a:r>
              <a:rPr lang="en-CA" sz="1600" b="0" dirty="0">
                <a:solidFill>
                  <a:srgbClr val="4EC9B0"/>
                </a:solidFill>
                <a:effectLst/>
                <a:latin typeface="Consolas" panose="020B0609020204030204" pitchFamily="49" charset="0"/>
              </a:rPr>
              <a:t>String</a:t>
            </a:r>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selectedSong</a:t>
            </a:r>
            <a:r>
              <a:rPr lang="en-CA" sz="1600" b="0" dirty="0">
                <a:solidFill>
                  <a:srgbClr val="D4D4D4"/>
                </a:solidFill>
                <a:effectLst/>
                <a:latin typeface="Consolas" panose="020B0609020204030204" pitchFamily="49" charset="0"/>
              </a:rPr>
              <a:t> = </a:t>
            </a:r>
            <a:r>
              <a:rPr lang="en-CA" sz="1600" b="0" dirty="0" err="1">
                <a:solidFill>
                  <a:srgbClr val="9CDCFE"/>
                </a:solidFill>
                <a:effectLst/>
                <a:latin typeface="Consolas" panose="020B0609020204030204" pitchFamily="49" charset="0"/>
              </a:rPr>
              <a:t>songNames</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getSelectionModel</a:t>
            </a:r>
            <a:r>
              <a:rPr lang="en-CA" sz="1600" b="0" dirty="0">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getSelectedItem</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a:solidFill>
                  <a:srgbClr val="4EC9B0"/>
                </a:solidFill>
                <a:effectLst/>
                <a:latin typeface="Consolas" panose="020B0609020204030204" pitchFamily="49" charset="0"/>
              </a:rPr>
              <a:t>SongList</a:t>
            </a:r>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songsByTitle</a:t>
            </a:r>
            <a:r>
              <a:rPr lang="en-CA" sz="1600" b="0" dirty="0">
                <a:solidFill>
                  <a:srgbClr val="D4D4D4"/>
                </a:solidFill>
                <a:effectLst/>
                <a:latin typeface="Consolas" panose="020B0609020204030204" pitchFamily="49" charset="0"/>
              </a:rPr>
              <a:t> = </a:t>
            </a:r>
            <a:r>
              <a:rPr lang="en-CA" sz="1600" b="0" dirty="0" err="1">
                <a:solidFill>
                  <a:srgbClr val="9CDCFE"/>
                </a:solidFill>
                <a:effectLst/>
                <a:latin typeface="Consolas" panose="020B0609020204030204" pitchFamily="49" charset="0"/>
              </a:rPr>
              <a:t>songList</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findSongsByTitle</a:t>
            </a:r>
            <a:r>
              <a:rPr lang="en-CA" sz="1600" b="0" dirty="0">
                <a:solidFill>
                  <a:srgbClr val="D4D4D4"/>
                </a:solidFill>
                <a:effectLst/>
                <a:latin typeface="Consolas" panose="020B0609020204030204" pitchFamily="49" charset="0"/>
              </a:rPr>
              <a:t>(</a:t>
            </a:r>
            <a:r>
              <a:rPr lang="en-CA" sz="1600" b="0" dirty="0" err="1">
                <a:solidFill>
                  <a:srgbClr val="9CDCFE"/>
                </a:solidFill>
                <a:effectLst/>
                <a:latin typeface="Consolas" panose="020B0609020204030204" pitchFamily="49" charset="0"/>
              </a:rPr>
              <a:t>selectedSong</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a:solidFill>
                  <a:srgbClr val="C586C0"/>
                </a:solidFill>
                <a:effectLst/>
                <a:latin typeface="Consolas" panose="020B0609020204030204" pitchFamily="49" charset="0"/>
              </a:rPr>
              <a:t>if</a:t>
            </a:r>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songsByTitle</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size</a:t>
            </a:r>
            <a:r>
              <a:rPr lang="en-CA" sz="1600" b="0" dirty="0">
                <a:solidFill>
                  <a:srgbClr val="D4D4D4"/>
                </a:solidFill>
                <a:effectLst/>
                <a:latin typeface="Consolas" panose="020B0609020204030204" pitchFamily="49" charset="0"/>
              </a:rPr>
              <a:t>() &gt; </a:t>
            </a:r>
            <a:r>
              <a:rPr lang="en-CA" sz="1600" b="0" dirty="0">
                <a:solidFill>
                  <a:srgbClr val="B5CEA8"/>
                </a:solidFill>
                <a:effectLst/>
                <a:latin typeface="Consolas" panose="020B0609020204030204" pitchFamily="49" charset="0"/>
              </a:rPr>
              <a:t>0</a:t>
            </a:r>
            <a:r>
              <a:rPr lang="en-CA" sz="1600" b="0" dirty="0">
                <a:solidFill>
                  <a:srgbClr val="D4D4D4"/>
                </a:solidFill>
                <a:effectLst/>
                <a:latin typeface="Consolas" panose="020B0609020204030204" pitchFamily="49" charset="0"/>
              </a:rPr>
              <a:t>) {</a:t>
            </a:r>
          </a:p>
          <a:p>
            <a:r>
              <a:rPr lang="en-CA" sz="1600" b="0" dirty="0">
                <a:solidFill>
                  <a:srgbClr val="D4D4D4"/>
                </a:solidFill>
                <a:effectLst/>
                <a:latin typeface="Consolas" panose="020B0609020204030204" pitchFamily="49" charset="0"/>
              </a:rPr>
              <a:t>            </a:t>
            </a:r>
            <a:r>
              <a:rPr lang="en-CA" sz="1600" b="0" dirty="0">
                <a:solidFill>
                  <a:srgbClr val="4EC9B0"/>
                </a:solidFill>
                <a:effectLst/>
                <a:latin typeface="Consolas" panose="020B0609020204030204" pitchFamily="49" charset="0"/>
              </a:rPr>
              <a:t>Song</a:t>
            </a:r>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song</a:t>
            </a:r>
            <a:r>
              <a:rPr lang="en-CA" sz="1600" b="0" dirty="0">
                <a:solidFill>
                  <a:srgbClr val="D4D4D4"/>
                </a:solidFill>
                <a:effectLst/>
                <a:latin typeface="Consolas" panose="020B0609020204030204" pitchFamily="49" charset="0"/>
              </a:rPr>
              <a:t> = </a:t>
            </a:r>
            <a:r>
              <a:rPr lang="en-CA" sz="1600" b="0" dirty="0" err="1">
                <a:solidFill>
                  <a:srgbClr val="9CDCFE"/>
                </a:solidFill>
                <a:effectLst/>
                <a:latin typeface="Consolas" panose="020B0609020204030204" pitchFamily="49" charset="0"/>
              </a:rPr>
              <a:t>songsByTitle</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a:t>
            </a:r>
            <a:r>
              <a:rPr lang="en-CA" sz="1600" b="0" dirty="0">
                <a:solidFill>
                  <a:srgbClr val="D4D4D4"/>
                </a:solidFill>
                <a:effectLst/>
                <a:latin typeface="Consolas" panose="020B0609020204030204" pitchFamily="49" charset="0"/>
              </a:rPr>
              <a:t>(</a:t>
            </a:r>
            <a:r>
              <a:rPr lang="en-CA" sz="1600" b="0" dirty="0">
                <a:solidFill>
                  <a:srgbClr val="B5CEA8"/>
                </a:solidFill>
                <a:effectLst/>
                <a:latin typeface="Consolas" panose="020B0609020204030204" pitchFamily="49" charset="0"/>
              </a:rPr>
              <a:t>0</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songName</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setText</a:t>
            </a:r>
            <a:r>
              <a:rPr lang="en-CA" sz="1600" b="0" dirty="0">
                <a:solidFill>
                  <a:srgbClr val="D4D4D4"/>
                </a:solidFill>
                <a:effectLst/>
                <a:latin typeface="Consolas" panose="020B0609020204030204" pitchFamily="49" charset="0"/>
              </a:rPr>
              <a:t>(</a:t>
            </a:r>
            <a:r>
              <a:rPr lang="en-CA" sz="1600" b="0" dirty="0" err="1">
                <a:solidFill>
                  <a:srgbClr val="9CDCFE"/>
                </a:solidFill>
                <a:effectLst/>
                <a:latin typeface="Consolas" panose="020B0609020204030204" pitchFamily="49" charset="0"/>
              </a:rPr>
              <a:t>song</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getSongTitle</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artistName</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setText</a:t>
            </a:r>
            <a:r>
              <a:rPr lang="en-CA" sz="1600" b="0" dirty="0">
                <a:solidFill>
                  <a:srgbClr val="D4D4D4"/>
                </a:solidFill>
                <a:effectLst/>
                <a:latin typeface="Consolas" panose="020B0609020204030204" pitchFamily="49" charset="0"/>
              </a:rPr>
              <a:t>(</a:t>
            </a:r>
            <a:r>
              <a:rPr lang="en-CA" sz="1600" b="0" dirty="0" err="1">
                <a:solidFill>
                  <a:srgbClr val="9CDCFE"/>
                </a:solidFill>
                <a:effectLst/>
                <a:latin typeface="Consolas" panose="020B0609020204030204" pitchFamily="49" charset="0"/>
              </a:rPr>
              <a:t>song</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getSongArtist</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albumName</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setText</a:t>
            </a:r>
            <a:r>
              <a:rPr lang="en-CA" sz="1600" b="0" dirty="0">
                <a:solidFill>
                  <a:srgbClr val="D4D4D4"/>
                </a:solidFill>
                <a:effectLst/>
                <a:latin typeface="Consolas" panose="020B0609020204030204" pitchFamily="49" charset="0"/>
              </a:rPr>
              <a:t>(</a:t>
            </a:r>
            <a:r>
              <a:rPr lang="en-CA" sz="1600" b="0" dirty="0" err="1">
                <a:solidFill>
                  <a:srgbClr val="9CDCFE"/>
                </a:solidFill>
                <a:effectLst/>
                <a:latin typeface="Consolas" panose="020B0609020204030204" pitchFamily="49" charset="0"/>
              </a:rPr>
              <a:t>song</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getSongAlbum</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a:solidFill>
                  <a:srgbClr val="4EC9B0"/>
                </a:solidFill>
                <a:effectLst/>
                <a:latin typeface="Consolas" panose="020B0609020204030204" pitchFamily="49" charset="0"/>
              </a:rPr>
              <a:t>String</a:t>
            </a:r>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dateComponents</a:t>
            </a:r>
            <a:r>
              <a:rPr lang="en-CA" sz="1600" b="0" dirty="0">
                <a:solidFill>
                  <a:srgbClr val="D4D4D4"/>
                </a:solidFill>
                <a:effectLst/>
                <a:latin typeface="Consolas" panose="020B0609020204030204" pitchFamily="49" charset="0"/>
              </a:rPr>
              <a:t> = </a:t>
            </a:r>
            <a:r>
              <a:rPr lang="en-CA" sz="1600" b="0" dirty="0" err="1">
                <a:solidFill>
                  <a:srgbClr val="9CDCFE"/>
                </a:solidFill>
                <a:effectLst/>
                <a:latin typeface="Consolas" panose="020B0609020204030204" pitchFamily="49" charset="0"/>
              </a:rPr>
              <a:t>song</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getSongReleaseDate</a:t>
            </a:r>
            <a:r>
              <a:rPr lang="en-CA" sz="1600" b="0" dirty="0">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toString</a:t>
            </a:r>
            <a:r>
              <a:rPr lang="en-CA" sz="1600" b="0" dirty="0">
                <a:solidFill>
                  <a:srgbClr val="D4D4D4"/>
                </a:solidFill>
                <a:effectLst/>
                <a:latin typeface="Consolas" panose="020B0609020204030204" pitchFamily="49" charset="0"/>
              </a:rPr>
              <a:t>().</a:t>
            </a:r>
            <a:r>
              <a:rPr lang="en-CA" sz="1600" b="0" dirty="0">
                <a:solidFill>
                  <a:srgbClr val="DCDCAA"/>
                </a:solidFill>
                <a:effectLst/>
                <a:latin typeface="Consolas" panose="020B0609020204030204" pitchFamily="49" charset="0"/>
              </a:rPr>
              <a:t>split</a:t>
            </a:r>
            <a:r>
              <a:rPr lang="en-CA" sz="1600" b="0" dirty="0">
                <a:solidFill>
                  <a:srgbClr val="D4D4D4"/>
                </a:solidFill>
                <a:effectLst/>
                <a:latin typeface="Consolas" panose="020B0609020204030204" pitchFamily="49" charset="0"/>
              </a:rPr>
              <a:t>(</a:t>
            </a:r>
            <a:r>
              <a:rPr lang="en-CA" sz="1600" b="0" dirty="0">
                <a:solidFill>
                  <a:srgbClr val="CE9178"/>
                </a:solidFill>
                <a:effectLst/>
                <a:latin typeface="Consolas" panose="020B0609020204030204" pitchFamily="49" charset="0"/>
              </a:rPr>
              <a:t>" "</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a:solidFill>
                  <a:srgbClr val="4EC9B0"/>
                </a:solidFill>
                <a:effectLst/>
                <a:latin typeface="Consolas" panose="020B0609020204030204" pitchFamily="49" charset="0"/>
              </a:rPr>
              <a:t>String</a:t>
            </a:r>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dateYear</a:t>
            </a:r>
            <a:r>
              <a:rPr lang="en-CA" sz="1600" b="0" dirty="0">
                <a:solidFill>
                  <a:srgbClr val="D4D4D4"/>
                </a:solidFill>
                <a:effectLst/>
                <a:latin typeface="Consolas" panose="020B0609020204030204" pitchFamily="49" charset="0"/>
              </a:rPr>
              <a:t> = </a:t>
            </a:r>
            <a:r>
              <a:rPr lang="en-CA" sz="1600" b="0" dirty="0" err="1">
                <a:solidFill>
                  <a:srgbClr val="9CDCFE"/>
                </a:solidFill>
                <a:effectLst/>
                <a:latin typeface="Consolas" panose="020B0609020204030204" pitchFamily="49" charset="0"/>
              </a:rPr>
              <a:t>dateComponents</a:t>
            </a:r>
            <a:r>
              <a:rPr lang="en-CA" sz="1600" b="0" dirty="0">
                <a:solidFill>
                  <a:srgbClr val="D4D4D4"/>
                </a:solidFill>
                <a:effectLst/>
                <a:latin typeface="Consolas" panose="020B0609020204030204" pitchFamily="49" charset="0"/>
              </a:rPr>
              <a:t>[</a:t>
            </a:r>
            <a:r>
              <a:rPr lang="en-CA" sz="1600" b="0" dirty="0" err="1">
                <a:solidFill>
                  <a:srgbClr val="9CDCFE"/>
                </a:solidFill>
                <a:effectLst/>
                <a:latin typeface="Consolas" panose="020B0609020204030204" pitchFamily="49" charset="0"/>
              </a:rPr>
              <a:t>dateComponents</a:t>
            </a:r>
            <a:r>
              <a:rPr lang="en-CA" sz="1600" b="0" dirty="0" err="1">
                <a:solidFill>
                  <a:srgbClr val="D4D4D4"/>
                </a:solidFill>
                <a:effectLst/>
                <a:latin typeface="Consolas" panose="020B0609020204030204" pitchFamily="49" charset="0"/>
              </a:rPr>
              <a:t>.</a:t>
            </a:r>
            <a:r>
              <a:rPr lang="en-CA" sz="1600" b="0" dirty="0" err="1">
                <a:solidFill>
                  <a:srgbClr val="4FC1FF"/>
                </a:solidFill>
                <a:effectLst/>
                <a:latin typeface="Consolas" panose="020B0609020204030204" pitchFamily="49" charset="0"/>
              </a:rPr>
              <a:t>length</a:t>
            </a:r>
            <a:r>
              <a:rPr lang="en-CA" sz="1600" b="0" dirty="0">
                <a:solidFill>
                  <a:srgbClr val="D4D4D4"/>
                </a:solidFill>
                <a:effectLst/>
                <a:latin typeface="Consolas" panose="020B0609020204030204" pitchFamily="49" charset="0"/>
              </a:rPr>
              <a:t> - </a:t>
            </a:r>
            <a:r>
              <a:rPr lang="en-CA" sz="1600" b="0" dirty="0">
                <a:solidFill>
                  <a:srgbClr val="B5CEA8"/>
                </a:solidFill>
                <a:effectLst/>
                <a:latin typeface="Consolas" panose="020B0609020204030204" pitchFamily="49" charset="0"/>
              </a:rPr>
              <a:t>1</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releaseDate</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setText</a:t>
            </a:r>
            <a:r>
              <a:rPr lang="en-CA" sz="1600" b="0" dirty="0">
                <a:solidFill>
                  <a:srgbClr val="D4D4D4"/>
                </a:solidFill>
                <a:effectLst/>
                <a:latin typeface="Consolas" panose="020B0609020204030204" pitchFamily="49" charset="0"/>
              </a:rPr>
              <a:t>(</a:t>
            </a:r>
            <a:r>
              <a:rPr lang="en-CA" sz="1600" b="0" dirty="0" err="1">
                <a:solidFill>
                  <a:srgbClr val="9CDCFE"/>
                </a:solidFill>
                <a:effectLst/>
                <a:latin typeface="Consolas" panose="020B0609020204030204" pitchFamily="49" charset="0"/>
              </a:rPr>
              <a:t>dateYear</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genreName</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setText</a:t>
            </a:r>
            <a:r>
              <a:rPr lang="en-CA" sz="1600" b="0" dirty="0">
                <a:solidFill>
                  <a:srgbClr val="D4D4D4"/>
                </a:solidFill>
                <a:effectLst/>
                <a:latin typeface="Consolas" panose="020B0609020204030204" pitchFamily="49" charset="0"/>
              </a:rPr>
              <a:t>(</a:t>
            </a:r>
            <a:r>
              <a:rPr lang="en-CA" sz="1600" b="0" dirty="0" err="1">
                <a:solidFill>
                  <a:srgbClr val="9CDCFE"/>
                </a:solidFill>
                <a:effectLst/>
                <a:latin typeface="Consolas" panose="020B0609020204030204" pitchFamily="49" charset="0"/>
              </a:rPr>
              <a:t>song</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getSongGenre</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writers</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setText</a:t>
            </a:r>
            <a:r>
              <a:rPr lang="en-CA" sz="1600" b="0" dirty="0">
                <a:solidFill>
                  <a:srgbClr val="D4D4D4"/>
                </a:solidFill>
                <a:effectLst/>
                <a:latin typeface="Consolas" panose="020B0609020204030204" pitchFamily="49" charset="0"/>
              </a:rPr>
              <a:t>(</a:t>
            </a:r>
            <a:r>
              <a:rPr lang="en-CA" sz="1600" b="0" dirty="0" err="1">
                <a:solidFill>
                  <a:srgbClr val="9CDCFE"/>
                </a:solidFill>
                <a:effectLst/>
                <a:latin typeface="Consolas" panose="020B0609020204030204" pitchFamily="49" charset="0"/>
              </a:rPr>
              <a:t>song</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getSongWriters</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producers</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setText</a:t>
            </a:r>
            <a:r>
              <a:rPr lang="en-CA" sz="1600" b="0" dirty="0">
                <a:solidFill>
                  <a:srgbClr val="D4D4D4"/>
                </a:solidFill>
                <a:effectLst/>
                <a:latin typeface="Consolas" panose="020B0609020204030204" pitchFamily="49" charset="0"/>
              </a:rPr>
              <a:t>(</a:t>
            </a:r>
            <a:r>
              <a:rPr lang="en-CA" sz="1600" b="0" dirty="0" err="1">
                <a:solidFill>
                  <a:srgbClr val="9CDCFE"/>
                </a:solidFill>
                <a:effectLst/>
                <a:latin typeface="Consolas" panose="020B0609020204030204" pitchFamily="49" charset="0"/>
              </a:rPr>
              <a:t>song</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getSongProducers</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awards</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setText</a:t>
            </a:r>
            <a:r>
              <a:rPr lang="en-CA" sz="1600" b="0" dirty="0">
                <a:solidFill>
                  <a:srgbClr val="D4D4D4"/>
                </a:solidFill>
                <a:effectLst/>
                <a:latin typeface="Consolas" panose="020B0609020204030204" pitchFamily="49" charset="0"/>
              </a:rPr>
              <a:t>(</a:t>
            </a:r>
            <a:r>
              <a:rPr lang="en-CA" sz="1600" b="0" dirty="0" err="1">
                <a:solidFill>
                  <a:srgbClr val="9CDCFE"/>
                </a:solidFill>
                <a:effectLst/>
                <a:latin typeface="Consolas" panose="020B0609020204030204" pitchFamily="49" charset="0"/>
              </a:rPr>
              <a:t>song</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getSongAwards</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songLength</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setText</a:t>
            </a:r>
            <a:r>
              <a:rPr lang="en-CA" sz="1600" b="0" dirty="0">
                <a:solidFill>
                  <a:srgbClr val="D4D4D4"/>
                </a:solidFill>
                <a:effectLst/>
                <a:latin typeface="Consolas" panose="020B0609020204030204" pitchFamily="49" charset="0"/>
              </a:rPr>
              <a:t>(</a:t>
            </a:r>
            <a:r>
              <a:rPr lang="en-CA" sz="1600" b="0" dirty="0" err="1">
                <a:solidFill>
                  <a:srgbClr val="9CDCFE"/>
                </a:solidFill>
                <a:effectLst/>
                <a:latin typeface="Consolas" panose="020B0609020204030204" pitchFamily="49" charset="0"/>
              </a:rPr>
              <a:t>song</a:t>
            </a:r>
            <a:r>
              <a:rPr lang="en-CA" sz="1600" b="0" dirty="0" err="1">
                <a:solidFill>
                  <a:srgbClr val="D4D4D4"/>
                </a:solidFill>
                <a:effectLst/>
                <a:latin typeface="Consolas" panose="020B0609020204030204" pitchFamily="49" charset="0"/>
              </a:rPr>
              <a:t>.</a:t>
            </a:r>
            <a:r>
              <a:rPr lang="en-CA" sz="1600" b="0" dirty="0" err="1">
                <a:solidFill>
                  <a:srgbClr val="DCDCAA"/>
                </a:solidFill>
                <a:effectLst/>
                <a:latin typeface="Consolas" panose="020B0609020204030204" pitchFamily="49" charset="0"/>
              </a:rPr>
              <a:t>getSongLength</a:t>
            </a:r>
            <a:r>
              <a:rPr lang="en-CA" sz="1600" b="0" dirty="0">
                <a:solidFill>
                  <a:srgbClr val="D4D4D4"/>
                </a:solidFill>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p>
          <a:p>
            <a:r>
              <a:rPr lang="en-CA" sz="1600" b="0" dirty="0">
                <a:solidFill>
                  <a:srgbClr val="D4D4D4"/>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C4AB679D-580C-D04D-8B55-9ADC17D681FB}"/>
              </a:ext>
            </a:extLst>
          </p:cNvPr>
          <p:cNvSpPr txBox="1"/>
          <p:nvPr/>
        </p:nvSpPr>
        <p:spPr>
          <a:xfrm rot="16200000">
            <a:off x="-856003" y="2027387"/>
            <a:ext cx="2942216" cy="461665"/>
          </a:xfrm>
          <a:prstGeom prst="rect">
            <a:avLst/>
          </a:prstGeom>
          <a:noFill/>
        </p:spPr>
        <p:txBody>
          <a:bodyPr wrap="none" rtlCol="0">
            <a:spAutoFit/>
          </a:bodyPr>
          <a:lstStyle/>
          <a:p>
            <a:r>
              <a:rPr lang="en-CA" sz="2400" dirty="0">
                <a:effectLst>
                  <a:outerShdw blurRad="38100" dist="38100" dir="2700000" algn="tl">
                    <a:srgbClr val="000000">
                      <a:alpha val="43137"/>
                    </a:srgbClr>
                  </a:outerShdw>
                </a:effectLst>
                <a:latin typeface="+mj-lt"/>
              </a:rPr>
              <a:t>Display Song Details</a:t>
            </a:r>
          </a:p>
        </p:txBody>
      </p:sp>
      <p:cxnSp>
        <p:nvCxnSpPr>
          <p:cNvPr id="6" name="Straight Connector 5">
            <a:extLst>
              <a:ext uri="{FF2B5EF4-FFF2-40B4-BE49-F238E27FC236}">
                <a16:creationId xmlns:a16="http://schemas.microsoft.com/office/drawing/2014/main" id="{29BDD9BD-15CA-0C87-BDB9-700414532FEB}"/>
              </a:ext>
            </a:extLst>
          </p:cNvPr>
          <p:cNvCxnSpPr>
            <a:cxnSpLocks/>
          </p:cNvCxnSpPr>
          <p:nvPr/>
        </p:nvCxnSpPr>
        <p:spPr>
          <a:xfrm>
            <a:off x="963348" y="749508"/>
            <a:ext cx="0" cy="3017422"/>
          </a:xfrm>
          <a:prstGeom prst="line">
            <a:avLst/>
          </a:prstGeom>
        </p:spPr>
        <p:style>
          <a:lnRef idx="3">
            <a:schemeClr val="accent2"/>
          </a:lnRef>
          <a:fillRef idx="0">
            <a:schemeClr val="accent2"/>
          </a:fillRef>
          <a:effectRef idx="2">
            <a:schemeClr val="accent2"/>
          </a:effectRef>
          <a:fontRef idx="minor">
            <a:schemeClr val="tx1"/>
          </a:fontRef>
        </p:style>
      </p:cxnSp>
      <p:pic>
        <p:nvPicPr>
          <p:cNvPr id="18" name="Graphic 17" descr="A mug filled with office supplies">
            <a:extLst>
              <a:ext uri="{FF2B5EF4-FFF2-40B4-BE49-F238E27FC236}">
                <a16:creationId xmlns:a16="http://schemas.microsoft.com/office/drawing/2014/main" id="{30215B40-BCD7-680B-BDA1-04807070A5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853" y="3666954"/>
            <a:ext cx="3551582" cy="3551582"/>
          </a:xfrm>
          <a:prstGeom prst="rect">
            <a:avLst/>
          </a:prstGeom>
        </p:spPr>
      </p:pic>
    </p:spTree>
    <p:extLst>
      <p:ext uri="{BB962C8B-B14F-4D97-AF65-F5344CB8AC3E}">
        <p14:creationId xmlns:p14="http://schemas.microsoft.com/office/powerpoint/2010/main" val="207931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AB9ACF-566D-F9A4-3D3F-9D04E542B7D6}"/>
              </a:ext>
            </a:extLst>
          </p:cNvPr>
          <p:cNvPicPr>
            <a:picLocks noChangeAspect="1"/>
          </p:cNvPicPr>
          <p:nvPr/>
        </p:nvPicPr>
        <p:blipFill>
          <a:blip r:embed="rId2"/>
          <a:stretch>
            <a:fillRect/>
          </a:stretch>
        </p:blipFill>
        <p:spPr>
          <a:xfrm>
            <a:off x="242243" y="1401904"/>
            <a:ext cx="5677392" cy="4054191"/>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1F6E693-084A-2C9D-FB3A-A38E88404F44}"/>
              </a:ext>
            </a:extLst>
          </p:cNvPr>
          <p:cNvPicPr>
            <a:picLocks noChangeAspect="1"/>
          </p:cNvPicPr>
          <p:nvPr/>
        </p:nvPicPr>
        <p:blipFill>
          <a:blip r:embed="rId3"/>
          <a:stretch>
            <a:fillRect/>
          </a:stretch>
        </p:blipFill>
        <p:spPr>
          <a:xfrm>
            <a:off x="6257127" y="1401904"/>
            <a:ext cx="5692630" cy="405419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BCC099A9-A5C3-B6A0-3CF0-42357F11675B}"/>
              </a:ext>
            </a:extLst>
          </p:cNvPr>
          <p:cNvPicPr>
            <a:picLocks noChangeAspect="1"/>
          </p:cNvPicPr>
          <p:nvPr/>
        </p:nvPicPr>
        <p:blipFill>
          <a:blip r:embed="rId4"/>
          <a:stretch>
            <a:fillRect/>
          </a:stretch>
        </p:blipFill>
        <p:spPr>
          <a:xfrm>
            <a:off x="6257127" y="1401904"/>
            <a:ext cx="5677392" cy="4054191"/>
          </a:xfrm>
          <a:prstGeom prst="rect">
            <a:avLst/>
          </a:prstGeom>
          <a:effectLst/>
        </p:spPr>
      </p:pic>
      <p:pic>
        <p:nvPicPr>
          <p:cNvPr id="11" name="Picture 10">
            <a:extLst>
              <a:ext uri="{FF2B5EF4-FFF2-40B4-BE49-F238E27FC236}">
                <a16:creationId xmlns:a16="http://schemas.microsoft.com/office/drawing/2014/main" id="{6B5FF69C-2D64-F9F7-FD5B-41DE5BF9B7E8}"/>
              </a:ext>
            </a:extLst>
          </p:cNvPr>
          <p:cNvPicPr>
            <a:picLocks noChangeAspect="1"/>
          </p:cNvPicPr>
          <p:nvPr/>
        </p:nvPicPr>
        <p:blipFill>
          <a:blip r:embed="rId5"/>
          <a:stretch>
            <a:fillRect/>
          </a:stretch>
        </p:blipFill>
        <p:spPr>
          <a:xfrm>
            <a:off x="6257127" y="1401903"/>
            <a:ext cx="5662152" cy="4054191"/>
          </a:xfrm>
          <a:prstGeom prst="rect">
            <a:avLst/>
          </a:prstGeom>
        </p:spPr>
      </p:pic>
      <p:pic>
        <p:nvPicPr>
          <p:cNvPr id="13" name="Picture 12">
            <a:extLst>
              <a:ext uri="{FF2B5EF4-FFF2-40B4-BE49-F238E27FC236}">
                <a16:creationId xmlns:a16="http://schemas.microsoft.com/office/drawing/2014/main" id="{EED3E89E-27D6-67CA-3FF2-2DDD40308B06}"/>
              </a:ext>
            </a:extLst>
          </p:cNvPr>
          <p:cNvPicPr>
            <a:picLocks noChangeAspect="1"/>
          </p:cNvPicPr>
          <p:nvPr/>
        </p:nvPicPr>
        <p:blipFill>
          <a:blip r:embed="rId6"/>
          <a:stretch>
            <a:fillRect/>
          </a:stretch>
        </p:blipFill>
        <p:spPr>
          <a:xfrm>
            <a:off x="6272367" y="1401903"/>
            <a:ext cx="5677390" cy="4054190"/>
          </a:xfrm>
          <a:prstGeom prst="rect">
            <a:avLst/>
          </a:prstGeom>
        </p:spPr>
      </p:pic>
      <p:pic>
        <p:nvPicPr>
          <p:cNvPr id="15" name="Picture 14">
            <a:extLst>
              <a:ext uri="{FF2B5EF4-FFF2-40B4-BE49-F238E27FC236}">
                <a16:creationId xmlns:a16="http://schemas.microsoft.com/office/drawing/2014/main" id="{22B5EF78-200D-B7A7-767E-2FFD99A6252C}"/>
              </a:ext>
            </a:extLst>
          </p:cNvPr>
          <p:cNvPicPr>
            <a:picLocks noChangeAspect="1"/>
          </p:cNvPicPr>
          <p:nvPr/>
        </p:nvPicPr>
        <p:blipFill>
          <a:blip r:embed="rId7"/>
          <a:stretch>
            <a:fillRect/>
          </a:stretch>
        </p:blipFill>
        <p:spPr>
          <a:xfrm>
            <a:off x="6272366" y="1401902"/>
            <a:ext cx="5685007" cy="4054191"/>
          </a:xfrm>
          <a:prstGeom prst="rect">
            <a:avLst/>
          </a:prstGeom>
        </p:spPr>
      </p:pic>
      <p:pic>
        <p:nvPicPr>
          <p:cNvPr id="17" name="Picture 16">
            <a:extLst>
              <a:ext uri="{FF2B5EF4-FFF2-40B4-BE49-F238E27FC236}">
                <a16:creationId xmlns:a16="http://schemas.microsoft.com/office/drawing/2014/main" id="{E78A90DE-8373-8FE9-F5D6-342E1CBADB67}"/>
              </a:ext>
            </a:extLst>
          </p:cNvPr>
          <p:cNvPicPr>
            <a:picLocks noChangeAspect="1"/>
          </p:cNvPicPr>
          <p:nvPr/>
        </p:nvPicPr>
        <p:blipFill>
          <a:blip r:embed="rId8"/>
          <a:stretch>
            <a:fillRect/>
          </a:stretch>
        </p:blipFill>
        <p:spPr>
          <a:xfrm>
            <a:off x="6272365" y="1398091"/>
            <a:ext cx="5685007" cy="4054191"/>
          </a:xfrm>
          <a:prstGeom prst="rect">
            <a:avLst/>
          </a:prstGeom>
        </p:spPr>
      </p:pic>
      <p:pic>
        <p:nvPicPr>
          <p:cNvPr id="19" name="Picture 18">
            <a:extLst>
              <a:ext uri="{FF2B5EF4-FFF2-40B4-BE49-F238E27FC236}">
                <a16:creationId xmlns:a16="http://schemas.microsoft.com/office/drawing/2014/main" id="{280076E2-60AC-0EA8-50A5-8B1D14871FCA}"/>
              </a:ext>
            </a:extLst>
          </p:cNvPr>
          <p:cNvPicPr>
            <a:picLocks noChangeAspect="1"/>
          </p:cNvPicPr>
          <p:nvPr/>
        </p:nvPicPr>
        <p:blipFill>
          <a:blip r:embed="rId9"/>
          <a:stretch>
            <a:fillRect/>
          </a:stretch>
        </p:blipFill>
        <p:spPr>
          <a:xfrm>
            <a:off x="6279980" y="1398091"/>
            <a:ext cx="5677392" cy="4054191"/>
          </a:xfrm>
          <a:prstGeom prst="rect">
            <a:avLst/>
          </a:prstGeom>
        </p:spPr>
      </p:pic>
      <p:pic>
        <p:nvPicPr>
          <p:cNvPr id="21" name="Picture 20">
            <a:extLst>
              <a:ext uri="{FF2B5EF4-FFF2-40B4-BE49-F238E27FC236}">
                <a16:creationId xmlns:a16="http://schemas.microsoft.com/office/drawing/2014/main" id="{57DD9557-D348-1E64-7FD5-87FF178B8779}"/>
              </a:ext>
            </a:extLst>
          </p:cNvPr>
          <p:cNvPicPr>
            <a:picLocks noChangeAspect="1"/>
          </p:cNvPicPr>
          <p:nvPr/>
        </p:nvPicPr>
        <p:blipFill>
          <a:blip r:embed="rId10"/>
          <a:stretch>
            <a:fillRect/>
          </a:stretch>
        </p:blipFill>
        <p:spPr>
          <a:xfrm>
            <a:off x="6272364" y="1401901"/>
            <a:ext cx="5646909" cy="4050381"/>
          </a:xfrm>
          <a:prstGeom prst="rect">
            <a:avLst/>
          </a:prstGeom>
        </p:spPr>
      </p:pic>
      <p:pic>
        <p:nvPicPr>
          <p:cNvPr id="23" name="Picture 22">
            <a:extLst>
              <a:ext uri="{FF2B5EF4-FFF2-40B4-BE49-F238E27FC236}">
                <a16:creationId xmlns:a16="http://schemas.microsoft.com/office/drawing/2014/main" id="{AB452A6D-6186-438F-4A66-CBD1A6C001EB}"/>
              </a:ext>
            </a:extLst>
          </p:cNvPr>
          <p:cNvPicPr>
            <a:picLocks noChangeAspect="1"/>
          </p:cNvPicPr>
          <p:nvPr/>
        </p:nvPicPr>
        <p:blipFill>
          <a:blip r:embed="rId11"/>
          <a:stretch>
            <a:fillRect/>
          </a:stretch>
        </p:blipFill>
        <p:spPr>
          <a:xfrm>
            <a:off x="6239662" y="1394279"/>
            <a:ext cx="5717710" cy="4054191"/>
          </a:xfrm>
          <a:prstGeom prst="rect">
            <a:avLst/>
          </a:prstGeom>
        </p:spPr>
      </p:pic>
      <p:pic>
        <p:nvPicPr>
          <p:cNvPr id="25" name="Picture 24">
            <a:extLst>
              <a:ext uri="{FF2B5EF4-FFF2-40B4-BE49-F238E27FC236}">
                <a16:creationId xmlns:a16="http://schemas.microsoft.com/office/drawing/2014/main" id="{985F3A97-F228-10EE-A81A-42572EE2E580}"/>
              </a:ext>
            </a:extLst>
          </p:cNvPr>
          <p:cNvPicPr>
            <a:picLocks noChangeAspect="1"/>
          </p:cNvPicPr>
          <p:nvPr/>
        </p:nvPicPr>
        <p:blipFill>
          <a:blip r:embed="rId12"/>
          <a:stretch>
            <a:fillRect/>
          </a:stretch>
        </p:blipFill>
        <p:spPr>
          <a:xfrm>
            <a:off x="6239661" y="1401904"/>
            <a:ext cx="5702471" cy="4046566"/>
          </a:xfrm>
          <a:prstGeom prst="rect">
            <a:avLst/>
          </a:prstGeom>
        </p:spPr>
      </p:pic>
      <p:grpSp>
        <p:nvGrpSpPr>
          <p:cNvPr id="31" name="Group 30">
            <a:extLst>
              <a:ext uri="{FF2B5EF4-FFF2-40B4-BE49-F238E27FC236}">
                <a16:creationId xmlns:a16="http://schemas.microsoft.com/office/drawing/2014/main" id="{A10F7907-B1B2-4849-AC3D-5A6B43B40721}"/>
              </a:ext>
            </a:extLst>
          </p:cNvPr>
          <p:cNvGrpSpPr/>
          <p:nvPr/>
        </p:nvGrpSpPr>
        <p:grpSpPr>
          <a:xfrm>
            <a:off x="-353962" y="6300021"/>
            <a:ext cx="12899923" cy="152400"/>
            <a:chOff x="-353962" y="6376220"/>
            <a:chExt cx="12899923" cy="152400"/>
          </a:xfrm>
        </p:grpSpPr>
        <p:cxnSp>
          <p:nvCxnSpPr>
            <p:cNvPr id="29" name="Straight Connector 28">
              <a:extLst>
                <a:ext uri="{FF2B5EF4-FFF2-40B4-BE49-F238E27FC236}">
                  <a16:creationId xmlns:a16="http://schemas.microsoft.com/office/drawing/2014/main" id="{A452F71C-1992-229F-7AF4-D0E5B5EA6933}"/>
                </a:ext>
              </a:extLst>
            </p:cNvPr>
            <p:cNvCxnSpPr/>
            <p:nvPr/>
          </p:nvCxnSpPr>
          <p:spPr>
            <a:xfrm>
              <a:off x="-353962" y="63762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C36DC524-C324-DB0E-3EB8-FB6B5618DA7B}"/>
                </a:ext>
              </a:extLst>
            </p:cNvPr>
            <p:cNvCxnSpPr/>
            <p:nvPr/>
          </p:nvCxnSpPr>
          <p:spPr>
            <a:xfrm>
              <a:off x="-353962" y="65286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grpSp>
      <p:grpSp>
        <p:nvGrpSpPr>
          <p:cNvPr id="32" name="Group 31">
            <a:extLst>
              <a:ext uri="{FF2B5EF4-FFF2-40B4-BE49-F238E27FC236}">
                <a16:creationId xmlns:a16="http://schemas.microsoft.com/office/drawing/2014/main" id="{E0543A05-33DE-F091-0490-A19F25E0E102}"/>
              </a:ext>
            </a:extLst>
          </p:cNvPr>
          <p:cNvGrpSpPr/>
          <p:nvPr/>
        </p:nvGrpSpPr>
        <p:grpSpPr>
          <a:xfrm>
            <a:off x="-169982" y="405579"/>
            <a:ext cx="12899923" cy="152400"/>
            <a:chOff x="-353962" y="6376220"/>
            <a:chExt cx="12899923" cy="152400"/>
          </a:xfrm>
        </p:grpSpPr>
        <p:cxnSp>
          <p:nvCxnSpPr>
            <p:cNvPr id="33" name="Straight Connector 32">
              <a:extLst>
                <a:ext uri="{FF2B5EF4-FFF2-40B4-BE49-F238E27FC236}">
                  <a16:creationId xmlns:a16="http://schemas.microsoft.com/office/drawing/2014/main" id="{9FDB7921-EA8E-7751-5810-52091EE047BF}"/>
                </a:ext>
              </a:extLst>
            </p:cNvPr>
            <p:cNvCxnSpPr/>
            <p:nvPr/>
          </p:nvCxnSpPr>
          <p:spPr>
            <a:xfrm>
              <a:off x="-353962" y="63762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DC453B67-F612-89A6-FD08-268F93F139E2}"/>
                </a:ext>
              </a:extLst>
            </p:cNvPr>
            <p:cNvCxnSpPr/>
            <p:nvPr/>
          </p:nvCxnSpPr>
          <p:spPr>
            <a:xfrm>
              <a:off x="-353962" y="65286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grpSp>
      <p:pic>
        <p:nvPicPr>
          <p:cNvPr id="35" name="Picture Placeholder 10" descr="Overwhelmed monster picture">
            <a:extLst>
              <a:ext uri="{FF2B5EF4-FFF2-40B4-BE49-F238E27FC236}">
                <a16:creationId xmlns:a16="http://schemas.microsoft.com/office/drawing/2014/main" id="{0FC4587B-FA4A-9B86-509A-99F4A89AC314}"/>
              </a:ext>
            </a:extLst>
          </p:cNvPr>
          <p:cNvPicPr>
            <a:picLocks noChangeAspect="1"/>
          </p:cNvPicPr>
          <p:nvPr/>
        </p:nvPicPr>
        <p:blipFill rotWithShape="1">
          <a:blip r:embed="rId13">
            <a:extLst>
              <a:ext uri="{28A0092B-C50C-407E-A947-70E740481C1C}">
                <a14:useLocalDpi xmlns:a14="http://schemas.microsoft.com/office/drawing/2010/main" val="0"/>
              </a:ext>
            </a:extLst>
          </a:blip>
          <a:srcRect b="67763"/>
          <a:stretch/>
        </p:blipFill>
        <p:spPr>
          <a:xfrm>
            <a:off x="6956120" y="5463716"/>
            <a:ext cx="4325112" cy="1394284"/>
          </a:xfrm>
          <a:prstGeom prst="rect">
            <a:avLst/>
          </a:prstGeom>
          <a:noFill/>
          <a:effectLst>
            <a:outerShdw blurRad="66753" dist="39609" dir="12780000" sx="101109" sy="101109" algn="t" rotWithShape="0">
              <a:prstClr val="black">
                <a:alpha val="17409"/>
              </a:prstClr>
            </a:outerShdw>
          </a:effectLst>
        </p:spPr>
      </p:pic>
    </p:spTree>
    <p:extLst>
      <p:ext uri="{BB962C8B-B14F-4D97-AF65-F5344CB8AC3E}">
        <p14:creationId xmlns:p14="http://schemas.microsoft.com/office/powerpoint/2010/main" val="212930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A7AAE-744E-4D3D-66DB-9A085B1FABA8}"/>
              </a:ext>
            </a:extLst>
          </p:cNvPr>
          <p:cNvSpPr txBox="1"/>
          <p:nvPr/>
        </p:nvSpPr>
        <p:spPr>
          <a:xfrm>
            <a:off x="3141405" y="551289"/>
            <a:ext cx="7069393" cy="5755422"/>
          </a:xfrm>
          <a:prstGeom prst="rect">
            <a:avLst/>
          </a:prstGeom>
          <a:noFill/>
          <a:ln>
            <a:noFill/>
          </a:ln>
        </p:spPr>
        <p:txBody>
          <a:bodyPr wrap="square">
            <a:spAutoFit/>
          </a:bodyPr>
          <a:lstStyle/>
          <a:p>
            <a:r>
              <a:rPr lang="en-CA" sz="1600" b="0" dirty="0">
                <a:solidFill>
                  <a:srgbClr val="D4D4D4"/>
                </a:solidFill>
                <a:effectLst/>
                <a:latin typeface="Consolas" panose="020B0609020204030204" pitchFamily="49" charset="0"/>
              </a:rPr>
              <a:t>    </a:t>
            </a:r>
            <a:r>
              <a:rPr lang="en-CA" sz="1600" b="0" dirty="0">
                <a:solidFill>
                  <a:srgbClr val="002060"/>
                </a:solidFill>
                <a:effectLst/>
                <a:latin typeface="Consolas" panose="020B0609020204030204" pitchFamily="49" charset="0"/>
              </a:rPr>
              <a:t>public</a:t>
            </a:r>
            <a:r>
              <a:rPr lang="en-CA" sz="1600" b="0" dirty="0">
                <a:solidFill>
                  <a:srgbClr val="D4D4D4"/>
                </a:solidFill>
                <a:effectLst/>
                <a:latin typeface="Consolas" panose="020B0609020204030204" pitchFamily="49" charset="0"/>
              </a:rPr>
              <a:t> </a:t>
            </a:r>
            <a:r>
              <a:rPr lang="en-CA" sz="1600" b="0" dirty="0">
                <a:solidFill>
                  <a:srgbClr val="00682F"/>
                </a:solidFill>
                <a:effectLst/>
                <a:latin typeface="Consolas" panose="020B0609020204030204" pitchFamily="49" charset="0"/>
              </a:rPr>
              <a:t>void</a:t>
            </a:r>
            <a:r>
              <a:rPr lang="en-CA" sz="1600" b="0" dirty="0">
                <a:solidFill>
                  <a:srgbClr val="D4D4D4"/>
                </a:solidFill>
                <a:effectLst/>
                <a:latin typeface="Consolas" panose="020B0609020204030204" pitchFamily="49" charset="0"/>
              </a:rPr>
              <a:t> </a:t>
            </a:r>
            <a:r>
              <a:rPr lang="en-CA" sz="1600" b="0" dirty="0" err="1">
                <a:solidFill>
                  <a:schemeClr val="accent2">
                    <a:lumMod val="50000"/>
                  </a:schemeClr>
                </a:solidFill>
                <a:effectLst/>
                <a:latin typeface="Consolas" panose="020B0609020204030204" pitchFamily="49" charset="0"/>
              </a:rPr>
              <a:t>displaySongList</a:t>
            </a:r>
            <a:r>
              <a:rPr lang="en-CA" sz="1600" b="0" dirty="0">
                <a:effectLst/>
                <a:latin typeface="Consolas" panose="020B0609020204030204" pitchFamily="49" charset="0"/>
              </a:rPr>
              <a:t>(</a:t>
            </a:r>
            <a:r>
              <a:rPr lang="en-CA" sz="1600" b="0" dirty="0" err="1">
                <a:solidFill>
                  <a:srgbClr val="00682F"/>
                </a:solidFill>
                <a:effectLst/>
                <a:latin typeface="Consolas" panose="020B0609020204030204" pitchFamily="49" charset="0"/>
              </a:rPr>
              <a:t>boolean</a:t>
            </a:r>
            <a:r>
              <a:rPr lang="en-CA" sz="1600" b="0" dirty="0">
                <a:solidFill>
                  <a:srgbClr val="D4D4D4"/>
                </a:solidFill>
                <a:effectLst/>
                <a:latin typeface="Consolas" panose="020B0609020204030204" pitchFamily="49" charset="0"/>
              </a:rPr>
              <a:t> </a:t>
            </a:r>
            <a:r>
              <a:rPr lang="en-CA" sz="1600" b="0" dirty="0">
                <a:solidFill>
                  <a:srgbClr val="002060"/>
                </a:solidFill>
                <a:effectLst/>
                <a:latin typeface="Consolas" panose="020B0609020204030204" pitchFamily="49" charset="0"/>
              </a:rPr>
              <a:t>initial</a:t>
            </a:r>
            <a:r>
              <a:rPr lang="en-CA" sz="1600" b="0" dirty="0">
                <a:effectLst/>
                <a:latin typeface="Consolas" panose="020B0609020204030204" pitchFamily="49" charset="0"/>
              </a:rPr>
              <a:t>) {</a:t>
            </a:r>
          </a:p>
          <a:p>
            <a:r>
              <a:rPr lang="en-CA" sz="1600" b="0" dirty="0">
                <a:solidFill>
                  <a:srgbClr val="D4D4D4"/>
                </a:solidFill>
                <a:effectLst/>
                <a:latin typeface="Consolas" panose="020B0609020204030204" pitchFamily="49" charset="0"/>
              </a:rPr>
              <a:t>        </a:t>
            </a:r>
            <a:r>
              <a:rPr lang="en-CA" sz="1600" b="0" dirty="0">
                <a:solidFill>
                  <a:srgbClr val="CC00CC"/>
                </a:solidFill>
                <a:effectLst/>
                <a:latin typeface="Consolas" panose="020B0609020204030204" pitchFamily="49" charset="0"/>
              </a:rPr>
              <a:t>if</a:t>
            </a:r>
            <a:r>
              <a:rPr lang="en-CA" sz="1600" b="0" dirty="0">
                <a:solidFill>
                  <a:srgbClr val="D4D4D4"/>
                </a:solidFill>
                <a:effectLst/>
                <a:latin typeface="Consolas" panose="020B0609020204030204" pitchFamily="49" charset="0"/>
              </a:rPr>
              <a:t> </a:t>
            </a:r>
            <a:r>
              <a:rPr lang="en-CA" sz="1600" b="0" dirty="0">
                <a:effectLst/>
                <a:latin typeface="Consolas" panose="020B0609020204030204" pitchFamily="49" charset="0"/>
              </a:rPr>
              <a:t>(</a:t>
            </a:r>
            <a:r>
              <a:rPr lang="en-CA" sz="1600" b="0" dirty="0">
                <a:solidFill>
                  <a:srgbClr val="002060"/>
                </a:solidFill>
                <a:effectLst/>
                <a:latin typeface="Consolas" panose="020B0609020204030204" pitchFamily="49" charset="0"/>
              </a:rPr>
              <a:t>initial</a:t>
            </a:r>
            <a:r>
              <a:rPr lang="en-CA" sz="1600" b="0" dirty="0">
                <a:effectLst/>
                <a:latin typeface="Consolas" panose="020B0609020204030204" pitchFamily="49" charset="0"/>
              </a:rPr>
              <a:t>) {</a:t>
            </a:r>
          </a:p>
          <a:p>
            <a:r>
              <a:rPr lang="en-CA" sz="1600" b="0" dirty="0">
                <a:solidFill>
                  <a:srgbClr val="D4D4D4"/>
                </a:solidFill>
                <a:effectLst/>
                <a:latin typeface="Consolas" panose="020B0609020204030204" pitchFamily="49" charset="0"/>
              </a:rPr>
              <a:t>            </a:t>
            </a:r>
            <a:r>
              <a:rPr lang="en-CA" sz="1600" b="0" dirty="0">
                <a:solidFill>
                  <a:srgbClr val="CC00CC"/>
                </a:solidFill>
                <a:effectLst/>
                <a:latin typeface="Consolas" panose="020B0609020204030204" pitchFamily="49" charset="0"/>
              </a:rPr>
              <a:t>for</a:t>
            </a:r>
            <a:r>
              <a:rPr lang="en-CA" sz="1600" b="0" dirty="0">
                <a:solidFill>
                  <a:srgbClr val="D4D4D4"/>
                </a:solidFill>
                <a:effectLst/>
                <a:latin typeface="Consolas" panose="020B0609020204030204" pitchFamily="49" charset="0"/>
              </a:rPr>
              <a:t> </a:t>
            </a:r>
            <a:r>
              <a:rPr lang="en-CA" sz="1600" b="0" dirty="0">
                <a:effectLst/>
                <a:latin typeface="Consolas" panose="020B0609020204030204" pitchFamily="49" charset="0"/>
              </a:rPr>
              <a:t>(</a:t>
            </a:r>
            <a:r>
              <a:rPr lang="en-CA" sz="1600" b="0" dirty="0">
                <a:solidFill>
                  <a:srgbClr val="00682F"/>
                </a:solidFill>
                <a:effectLst/>
                <a:latin typeface="Consolas" panose="020B0609020204030204" pitchFamily="49" charset="0"/>
              </a:rPr>
              <a:t>int</a:t>
            </a:r>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i</a:t>
            </a:r>
            <a:r>
              <a:rPr lang="en-CA" sz="1600" b="0" dirty="0">
                <a:solidFill>
                  <a:srgbClr val="D4D4D4"/>
                </a:solidFill>
                <a:effectLst/>
                <a:latin typeface="Consolas" panose="020B0609020204030204" pitchFamily="49" charset="0"/>
              </a:rPr>
              <a:t> </a:t>
            </a:r>
            <a:r>
              <a:rPr lang="en-CA" sz="1600" b="0" dirty="0">
                <a:effectLst/>
                <a:latin typeface="Consolas" panose="020B0609020204030204" pitchFamily="49" charset="0"/>
              </a:rPr>
              <a:t>=</a:t>
            </a:r>
            <a:r>
              <a:rPr lang="en-CA" sz="1600" b="0" dirty="0">
                <a:solidFill>
                  <a:srgbClr val="D4D4D4"/>
                </a:solidFill>
                <a:effectLst/>
                <a:latin typeface="Consolas" panose="020B0609020204030204" pitchFamily="49" charset="0"/>
              </a:rPr>
              <a:t> </a:t>
            </a:r>
            <a:r>
              <a:rPr lang="en-CA" sz="1600" b="0" dirty="0">
                <a:solidFill>
                  <a:srgbClr val="00B0F0"/>
                </a:solidFill>
                <a:effectLst/>
                <a:latin typeface="Consolas" panose="020B0609020204030204" pitchFamily="49" charset="0"/>
              </a:rPr>
              <a:t>0</a:t>
            </a:r>
            <a:r>
              <a:rPr lang="en-CA" sz="1600" b="0" dirty="0">
                <a:effectLst/>
                <a:latin typeface="Consolas" panose="020B0609020204030204" pitchFamily="49" charset="0"/>
              </a:rPr>
              <a:t>;</a:t>
            </a:r>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i</a:t>
            </a:r>
            <a:r>
              <a:rPr lang="en-CA" sz="1600" b="0" dirty="0">
                <a:solidFill>
                  <a:srgbClr val="D4D4D4"/>
                </a:solidFill>
                <a:effectLst/>
                <a:latin typeface="Consolas" panose="020B0609020204030204" pitchFamily="49" charset="0"/>
              </a:rPr>
              <a:t> </a:t>
            </a:r>
            <a:r>
              <a:rPr lang="en-CA" sz="1600" b="0" dirty="0">
                <a:effectLst/>
                <a:latin typeface="Consolas" panose="020B0609020204030204" pitchFamily="49" charset="0"/>
              </a:rPr>
              <a:t>&lt;</a:t>
            </a:r>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songList</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size</a:t>
            </a:r>
            <a:r>
              <a:rPr lang="en-CA" sz="1600" b="0" dirty="0">
                <a:effectLst/>
                <a:latin typeface="Consolas" panose="020B0609020204030204" pitchFamily="49" charset="0"/>
              </a:rPr>
              <a:t>();</a:t>
            </a:r>
            <a:r>
              <a:rPr lang="en-CA" sz="1600" b="0" dirty="0">
                <a:solidFill>
                  <a:srgbClr val="002060"/>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i</a:t>
            </a:r>
            <a:r>
              <a:rPr lang="en-CA" sz="1600" b="0" dirty="0">
                <a:effectLst/>
                <a:latin typeface="Consolas" panose="020B0609020204030204" pitchFamily="49" charset="0"/>
              </a:rPr>
              <a:t>++) {</a:t>
            </a:r>
          </a:p>
          <a:p>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songs</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add</a:t>
            </a:r>
            <a:r>
              <a:rPr lang="en-CA" sz="1600" b="0" dirty="0">
                <a:effectLst/>
                <a:latin typeface="Consolas" panose="020B0609020204030204" pitchFamily="49" charset="0"/>
              </a:rPr>
              <a:t>(</a:t>
            </a:r>
            <a:r>
              <a:rPr lang="en-CA" sz="1600" b="0" dirty="0" err="1">
                <a:solidFill>
                  <a:srgbClr val="002060"/>
                </a:solidFill>
                <a:effectLst/>
                <a:latin typeface="Consolas" panose="020B0609020204030204" pitchFamily="49" charset="0"/>
              </a:rPr>
              <a:t>songList</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get</a:t>
            </a:r>
            <a:r>
              <a:rPr lang="en-CA" sz="1600" b="0" dirty="0">
                <a:effectLst/>
                <a:latin typeface="Consolas" panose="020B0609020204030204" pitchFamily="49" charset="0"/>
              </a:rPr>
              <a:t>(</a:t>
            </a:r>
            <a:r>
              <a:rPr lang="en-CA" sz="1600" b="0" dirty="0" err="1">
                <a:solidFill>
                  <a:srgbClr val="002060"/>
                </a:solidFill>
                <a:effectLst/>
                <a:latin typeface="Consolas" panose="020B0609020204030204" pitchFamily="49" charset="0"/>
              </a:rPr>
              <a:t>i</a:t>
            </a:r>
            <a:r>
              <a:rPr lang="en-CA" sz="1600" b="0" dirty="0">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getSongTitle</a:t>
            </a:r>
            <a:r>
              <a:rPr lang="en-CA" sz="1600" b="0" dirty="0">
                <a:effectLst/>
                <a:latin typeface="Consolas" panose="020B0609020204030204" pitchFamily="49" charset="0"/>
              </a:rPr>
              <a:t>());</a:t>
            </a:r>
          </a:p>
          <a:p>
            <a:r>
              <a:rPr lang="en-CA" sz="1600" b="0" dirty="0">
                <a:effectLst/>
                <a:latin typeface="Consolas" panose="020B0609020204030204" pitchFamily="49" charset="0"/>
              </a:rPr>
              <a:t>            }</a:t>
            </a:r>
          </a:p>
          <a:p>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songNames</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setItems</a:t>
            </a:r>
            <a:r>
              <a:rPr lang="en-CA" sz="1600" b="0" dirty="0">
                <a:effectLst/>
                <a:latin typeface="Consolas" panose="020B0609020204030204" pitchFamily="49" charset="0"/>
              </a:rPr>
              <a:t>(</a:t>
            </a:r>
            <a:r>
              <a:rPr lang="en-CA" sz="1600" b="0" dirty="0">
                <a:solidFill>
                  <a:srgbClr val="002060"/>
                </a:solidFill>
                <a:effectLst/>
                <a:latin typeface="Consolas" panose="020B0609020204030204" pitchFamily="49" charset="0"/>
              </a:rPr>
              <a:t>songs</a:t>
            </a:r>
            <a:r>
              <a:rPr lang="en-CA" sz="1600" b="0" dirty="0">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songNames</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setPrefWidth</a:t>
            </a:r>
            <a:r>
              <a:rPr lang="en-CA" sz="1600" b="0" dirty="0">
                <a:effectLst/>
                <a:latin typeface="Consolas" panose="020B0609020204030204" pitchFamily="49" charset="0"/>
              </a:rPr>
              <a:t>(</a:t>
            </a:r>
            <a:r>
              <a:rPr lang="en-CA" sz="1600" b="0" dirty="0">
                <a:solidFill>
                  <a:srgbClr val="00B0F0"/>
                </a:solidFill>
                <a:effectLst/>
                <a:latin typeface="Consolas" panose="020B0609020204030204" pitchFamily="49" charset="0"/>
              </a:rPr>
              <a:t>400</a:t>
            </a:r>
            <a:r>
              <a:rPr lang="en-CA" sz="1600" b="0" dirty="0">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songNames</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setPrefHeight</a:t>
            </a:r>
            <a:r>
              <a:rPr lang="en-CA" sz="1600" b="0" dirty="0">
                <a:effectLst/>
                <a:latin typeface="Consolas" panose="020B0609020204030204" pitchFamily="49" charset="0"/>
              </a:rPr>
              <a:t>(</a:t>
            </a:r>
            <a:r>
              <a:rPr lang="en-CA" sz="1600" b="0" dirty="0">
                <a:solidFill>
                  <a:srgbClr val="00B0F0"/>
                </a:solidFill>
                <a:effectLst/>
                <a:latin typeface="Consolas" panose="020B0609020204030204" pitchFamily="49" charset="0"/>
              </a:rPr>
              <a:t>130</a:t>
            </a:r>
            <a:r>
              <a:rPr lang="en-CA" sz="1600" b="0" dirty="0">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grid</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add</a:t>
            </a:r>
            <a:r>
              <a:rPr lang="en-CA" sz="1600" b="0" dirty="0">
                <a:effectLst/>
                <a:latin typeface="Consolas" panose="020B0609020204030204" pitchFamily="49" charset="0"/>
              </a:rPr>
              <a:t>(</a:t>
            </a:r>
            <a:r>
              <a:rPr lang="en-CA" sz="1600" b="0" dirty="0" err="1">
                <a:solidFill>
                  <a:srgbClr val="002060"/>
                </a:solidFill>
                <a:effectLst/>
                <a:latin typeface="Consolas" panose="020B0609020204030204" pitchFamily="49" charset="0"/>
              </a:rPr>
              <a:t>songNames</a:t>
            </a:r>
            <a:r>
              <a:rPr lang="en-CA" sz="1600" b="0" dirty="0">
                <a:effectLst/>
                <a:latin typeface="Consolas" panose="020B0609020204030204" pitchFamily="49" charset="0"/>
              </a:rPr>
              <a:t>,</a:t>
            </a:r>
            <a:r>
              <a:rPr lang="en-CA" sz="1600" b="0" dirty="0">
                <a:solidFill>
                  <a:srgbClr val="D4D4D4"/>
                </a:solidFill>
                <a:effectLst/>
                <a:latin typeface="Consolas" panose="020B0609020204030204" pitchFamily="49" charset="0"/>
              </a:rPr>
              <a:t> </a:t>
            </a:r>
            <a:r>
              <a:rPr lang="en-CA" sz="1600" b="0" dirty="0">
                <a:solidFill>
                  <a:srgbClr val="00B0F0"/>
                </a:solidFill>
                <a:effectLst/>
                <a:latin typeface="Consolas" panose="020B0609020204030204" pitchFamily="49" charset="0"/>
              </a:rPr>
              <a:t>0</a:t>
            </a:r>
            <a:r>
              <a:rPr lang="en-CA" sz="1600" b="0" dirty="0">
                <a:effectLst/>
                <a:latin typeface="Consolas" panose="020B0609020204030204" pitchFamily="49" charset="0"/>
              </a:rPr>
              <a:t>,</a:t>
            </a:r>
            <a:r>
              <a:rPr lang="en-CA" sz="1600" b="0" dirty="0">
                <a:solidFill>
                  <a:srgbClr val="D4D4D4"/>
                </a:solidFill>
                <a:effectLst/>
                <a:latin typeface="Consolas" panose="020B0609020204030204" pitchFamily="49" charset="0"/>
              </a:rPr>
              <a:t> </a:t>
            </a:r>
            <a:r>
              <a:rPr lang="en-CA" sz="1600" b="0" dirty="0">
                <a:solidFill>
                  <a:srgbClr val="00B0F0"/>
                </a:solidFill>
                <a:effectLst/>
                <a:latin typeface="Consolas" panose="020B0609020204030204" pitchFamily="49" charset="0"/>
              </a:rPr>
              <a:t>4</a:t>
            </a:r>
            <a:r>
              <a:rPr lang="en-CA" sz="1600" b="0" dirty="0">
                <a:effectLst/>
                <a:latin typeface="Consolas" panose="020B0609020204030204" pitchFamily="49" charset="0"/>
              </a:rPr>
              <a:t>,</a:t>
            </a:r>
            <a:r>
              <a:rPr lang="en-CA" sz="1600" b="0" dirty="0">
                <a:solidFill>
                  <a:srgbClr val="D4D4D4"/>
                </a:solidFill>
                <a:effectLst/>
                <a:latin typeface="Consolas" panose="020B0609020204030204" pitchFamily="49" charset="0"/>
              </a:rPr>
              <a:t> </a:t>
            </a:r>
            <a:r>
              <a:rPr lang="en-CA" sz="1600" b="0" dirty="0">
                <a:solidFill>
                  <a:srgbClr val="00B0F0"/>
                </a:solidFill>
                <a:effectLst/>
                <a:latin typeface="Consolas" panose="020B0609020204030204" pitchFamily="49" charset="0"/>
              </a:rPr>
              <a:t>5</a:t>
            </a:r>
            <a:r>
              <a:rPr lang="en-CA" sz="1600" b="0" dirty="0">
                <a:effectLst/>
                <a:latin typeface="Consolas" panose="020B0609020204030204" pitchFamily="49" charset="0"/>
              </a:rPr>
              <a:t>,</a:t>
            </a:r>
            <a:r>
              <a:rPr lang="en-CA" sz="1600" b="0" dirty="0">
                <a:solidFill>
                  <a:srgbClr val="D4D4D4"/>
                </a:solidFill>
                <a:effectLst/>
                <a:latin typeface="Consolas" panose="020B0609020204030204" pitchFamily="49" charset="0"/>
              </a:rPr>
              <a:t> </a:t>
            </a:r>
            <a:r>
              <a:rPr lang="en-CA" sz="1600" b="0" dirty="0">
                <a:solidFill>
                  <a:srgbClr val="00B0F0"/>
                </a:solidFill>
                <a:effectLst/>
                <a:latin typeface="Consolas" panose="020B0609020204030204" pitchFamily="49" charset="0"/>
              </a:rPr>
              <a:t>3</a:t>
            </a:r>
            <a:r>
              <a:rPr lang="en-CA" sz="1600" b="0" dirty="0">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a:effectLst/>
                <a:latin typeface="Consolas" panose="020B0609020204030204" pitchFamily="49" charset="0"/>
              </a:rPr>
              <a:t>} </a:t>
            </a:r>
            <a:r>
              <a:rPr lang="en-CA" sz="1600" b="0" dirty="0">
                <a:solidFill>
                  <a:srgbClr val="CC00CC"/>
                </a:solidFill>
                <a:effectLst/>
                <a:latin typeface="Consolas" panose="020B0609020204030204" pitchFamily="49" charset="0"/>
              </a:rPr>
              <a:t>else</a:t>
            </a:r>
            <a:r>
              <a:rPr lang="en-CA" sz="1600" b="0" dirty="0">
                <a:effectLst/>
                <a:latin typeface="Consolas" panose="020B0609020204030204" pitchFamily="49" charset="0"/>
              </a:rPr>
              <a:t> {</a:t>
            </a:r>
          </a:p>
          <a:p>
            <a:r>
              <a:rPr lang="en-CA" sz="1600" b="0" dirty="0">
                <a:solidFill>
                  <a:srgbClr val="D4D4D4"/>
                </a:solidFill>
                <a:effectLst/>
                <a:latin typeface="Consolas" panose="020B0609020204030204" pitchFamily="49" charset="0"/>
              </a:rPr>
              <a:t>            </a:t>
            </a:r>
            <a:r>
              <a:rPr lang="en-CA" sz="1600" b="0" dirty="0">
                <a:solidFill>
                  <a:srgbClr val="00682F"/>
                </a:solidFill>
                <a:effectLst/>
                <a:latin typeface="Consolas" panose="020B0609020204030204" pitchFamily="49" charset="0"/>
              </a:rPr>
              <a:t>String</a:t>
            </a:r>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selectedGenre</a:t>
            </a:r>
            <a:r>
              <a:rPr lang="en-CA" sz="1600" b="0" dirty="0">
                <a:solidFill>
                  <a:srgbClr val="D4D4D4"/>
                </a:solidFill>
                <a:effectLst/>
                <a:latin typeface="Consolas" panose="020B0609020204030204" pitchFamily="49" charset="0"/>
              </a:rPr>
              <a:t> </a:t>
            </a:r>
            <a:r>
              <a:rPr lang="en-CA" sz="1600" b="0" dirty="0">
                <a:effectLst/>
                <a:latin typeface="Consolas" panose="020B0609020204030204" pitchFamily="49" charset="0"/>
              </a:rPr>
              <a:t>=</a:t>
            </a:r>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genreList</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getSelectionModel</a:t>
            </a:r>
            <a:r>
              <a:rPr lang="en-CA" sz="1600" b="0" dirty="0">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getSelectedItem</a:t>
            </a:r>
            <a:r>
              <a:rPr lang="en-CA" sz="1600" b="0" dirty="0">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toString</a:t>
            </a:r>
            <a:r>
              <a:rPr lang="en-CA" sz="1600" b="0" dirty="0">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a:solidFill>
                  <a:srgbClr val="00682F"/>
                </a:solidFill>
                <a:effectLst/>
                <a:latin typeface="Consolas" panose="020B0609020204030204" pitchFamily="49" charset="0"/>
              </a:rPr>
              <a:t>SongList</a:t>
            </a:r>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songsByGenre</a:t>
            </a:r>
            <a:r>
              <a:rPr lang="en-CA" sz="1600" b="0" dirty="0">
                <a:solidFill>
                  <a:srgbClr val="D4D4D4"/>
                </a:solidFill>
                <a:effectLst/>
                <a:latin typeface="Consolas" panose="020B0609020204030204" pitchFamily="49" charset="0"/>
              </a:rPr>
              <a:t> </a:t>
            </a:r>
            <a:r>
              <a:rPr lang="en-CA" sz="1600" b="0" dirty="0">
                <a:effectLst/>
                <a:latin typeface="Consolas" panose="020B0609020204030204" pitchFamily="49" charset="0"/>
              </a:rPr>
              <a:t>=</a:t>
            </a:r>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songList</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findSongsByGenre</a:t>
            </a:r>
            <a:r>
              <a:rPr lang="en-CA" sz="1600" b="0" dirty="0">
                <a:effectLst/>
                <a:latin typeface="Consolas" panose="020B0609020204030204" pitchFamily="49" charset="0"/>
              </a:rPr>
              <a:t>(</a:t>
            </a:r>
            <a:r>
              <a:rPr lang="en-CA" sz="1600" b="0" dirty="0" err="1">
                <a:solidFill>
                  <a:srgbClr val="002060"/>
                </a:solidFill>
                <a:effectLst/>
                <a:latin typeface="Consolas" panose="020B0609020204030204" pitchFamily="49" charset="0"/>
              </a:rPr>
              <a:t>selectedGenre</a:t>
            </a:r>
            <a:r>
              <a:rPr lang="en-CA" sz="1600" b="0" dirty="0">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songs</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clear</a:t>
            </a:r>
            <a:r>
              <a:rPr lang="en-CA" sz="1600" b="0" dirty="0">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a:solidFill>
                  <a:srgbClr val="CC00CC"/>
                </a:solidFill>
                <a:effectLst/>
                <a:latin typeface="Consolas" panose="020B0609020204030204" pitchFamily="49" charset="0"/>
              </a:rPr>
              <a:t>for</a:t>
            </a:r>
            <a:r>
              <a:rPr lang="en-CA" sz="1600" b="0" dirty="0">
                <a:solidFill>
                  <a:srgbClr val="D4D4D4"/>
                </a:solidFill>
                <a:effectLst/>
                <a:latin typeface="Consolas" panose="020B0609020204030204" pitchFamily="49" charset="0"/>
              </a:rPr>
              <a:t> </a:t>
            </a:r>
            <a:r>
              <a:rPr lang="en-CA" sz="1600" b="0" dirty="0">
                <a:effectLst/>
                <a:latin typeface="Consolas" panose="020B0609020204030204" pitchFamily="49" charset="0"/>
              </a:rPr>
              <a:t>(</a:t>
            </a:r>
            <a:r>
              <a:rPr lang="en-CA" sz="1600" b="0" dirty="0">
                <a:solidFill>
                  <a:srgbClr val="00682F"/>
                </a:solidFill>
                <a:effectLst/>
                <a:latin typeface="Consolas" panose="020B0609020204030204" pitchFamily="49" charset="0"/>
              </a:rPr>
              <a:t>int</a:t>
            </a:r>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i</a:t>
            </a:r>
            <a:r>
              <a:rPr lang="en-CA" sz="1600" b="0" dirty="0">
                <a:effectLst/>
                <a:latin typeface="Consolas" panose="020B0609020204030204" pitchFamily="49" charset="0"/>
              </a:rPr>
              <a:t> =</a:t>
            </a:r>
            <a:r>
              <a:rPr lang="en-CA" sz="1600" b="0" dirty="0">
                <a:solidFill>
                  <a:srgbClr val="D4D4D4"/>
                </a:solidFill>
                <a:effectLst/>
                <a:latin typeface="Consolas" panose="020B0609020204030204" pitchFamily="49" charset="0"/>
              </a:rPr>
              <a:t> </a:t>
            </a:r>
            <a:r>
              <a:rPr lang="en-CA" sz="1600" b="0" dirty="0">
                <a:solidFill>
                  <a:srgbClr val="00B0F0"/>
                </a:solidFill>
                <a:effectLst/>
                <a:latin typeface="Consolas" panose="020B0609020204030204" pitchFamily="49" charset="0"/>
              </a:rPr>
              <a:t>0</a:t>
            </a:r>
            <a:r>
              <a:rPr lang="en-CA" sz="1600" b="0" dirty="0">
                <a:effectLst/>
                <a:latin typeface="Consolas" panose="020B0609020204030204" pitchFamily="49" charset="0"/>
              </a:rPr>
              <a:t>;</a:t>
            </a:r>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i</a:t>
            </a:r>
            <a:r>
              <a:rPr lang="en-CA" sz="1600" b="0" dirty="0">
                <a:solidFill>
                  <a:srgbClr val="D4D4D4"/>
                </a:solidFill>
                <a:effectLst/>
                <a:latin typeface="Consolas" panose="020B0609020204030204" pitchFamily="49" charset="0"/>
              </a:rPr>
              <a:t> </a:t>
            </a:r>
            <a:r>
              <a:rPr lang="en-CA" sz="1600" b="0" dirty="0">
                <a:effectLst/>
                <a:latin typeface="Consolas" panose="020B0609020204030204" pitchFamily="49" charset="0"/>
              </a:rPr>
              <a:t>&lt;</a:t>
            </a:r>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songsByGenre</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size</a:t>
            </a:r>
            <a:r>
              <a:rPr lang="en-CA" sz="1600" b="0" dirty="0">
                <a:effectLst/>
                <a:latin typeface="Consolas" panose="020B0609020204030204" pitchFamily="49" charset="0"/>
              </a:rPr>
              <a:t>();</a:t>
            </a:r>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i</a:t>
            </a:r>
            <a:r>
              <a:rPr lang="en-CA" sz="1600" b="0" dirty="0">
                <a:effectLst/>
                <a:latin typeface="Consolas" panose="020B0609020204030204" pitchFamily="49" charset="0"/>
              </a:rPr>
              <a:t>++) {</a:t>
            </a:r>
          </a:p>
          <a:p>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songs</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add</a:t>
            </a:r>
            <a:r>
              <a:rPr lang="en-CA" sz="1600" b="0" dirty="0">
                <a:effectLst/>
                <a:latin typeface="Consolas" panose="020B0609020204030204" pitchFamily="49" charset="0"/>
              </a:rPr>
              <a:t>(</a:t>
            </a:r>
            <a:r>
              <a:rPr lang="en-CA" sz="1600" b="0" dirty="0" err="1">
                <a:solidFill>
                  <a:srgbClr val="002060"/>
                </a:solidFill>
                <a:effectLst/>
                <a:latin typeface="Consolas" panose="020B0609020204030204" pitchFamily="49" charset="0"/>
              </a:rPr>
              <a:t>songsByGenre</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get</a:t>
            </a:r>
            <a:r>
              <a:rPr lang="en-CA" sz="1600" b="0" dirty="0">
                <a:effectLst/>
                <a:latin typeface="Consolas" panose="020B0609020204030204" pitchFamily="49" charset="0"/>
              </a:rPr>
              <a:t>(</a:t>
            </a:r>
            <a:r>
              <a:rPr lang="en-CA" sz="1600" b="0" dirty="0" err="1">
                <a:solidFill>
                  <a:srgbClr val="002060"/>
                </a:solidFill>
                <a:effectLst/>
                <a:latin typeface="Consolas" panose="020B0609020204030204" pitchFamily="49" charset="0"/>
              </a:rPr>
              <a:t>i</a:t>
            </a:r>
            <a:r>
              <a:rPr lang="en-CA" sz="1600" b="0" dirty="0">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getSongTitle</a:t>
            </a:r>
            <a:r>
              <a:rPr lang="en-CA" sz="1600" b="0" dirty="0">
                <a:effectLst/>
                <a:latin typeface="Consolas" panose="020B0609020204030204" pitchFamily="49" charset="0"/>
              </a:rPr>
              <a:t>());</a:t>
            </a:r>
          </a:p>
          <a:p>
            <a:r>
              <a:rPr lang="en-CA" sz="1600" b="0" dirty="0">
                <a:effectLst/>
                <a:latin typeface="Consolas" panose="020B0609020204030204" pitchFamily="49" charset="0"/>
              </a:rPr>
              <a:t>            }</a:t>
            </a:r>
          </a:p>
          <a:p>
            <a:r>
              <a:rPr lang="en-CA" sz="1600" b="0" dirty="0">
                <a:solidFill>
                  <a:srgbClr val="D4D4D4"/>
                </a:solidFill>
                <a:effectLst/>
                <a:latin typeface="Consolas" panose="020B0609020204030204" pitchFamily="49" charset="0"/>
              </a:rPr>
              <a:t>       </a:t>
            </a:r>
            <a:r>
              <a:rPr lang="en-CA" sz="1600" b="0" dirty="0">
                <a:effectLst/>
                <a:latin typeface="Consolas" panose="020B0609020204030204" pitchFamily="49" charset="0"/>
              </a:rPr>
              <a:t> }</a:t>
            </a:r>
          </a:p>
          <a:p>
            <a:r>
              <a:rPr lang="en-CA" sz="1600" b="0" dirty="0">
                <a:solidFill>
                  <a:srgbClr val="D4D4D4"/>
                </a:solidFill>
                <a:effectLst/>
                <a:latin typeface="Consolas" panose="020B0609020204030204" pitchFamily="49" charset="0"/>
              </a:rPr>
              <a:t>        </a:t>
            </a:r>
            <a:r>
              <a:rPr lang="en-CA" sz="1600" b="0" dirty="0" err="1">
                <a:solidFill>
                  <a:srgbClr val="002060"/>
                </a:solidFill>
                <a:effectLst/>
                <a:latin typeface="Consolas" panose="020B0609020204030204" pitchFamily="49" charset="0"/>
              </a:rPr>
              <a:t>songNames</a:t>
            </a:r>
            <a:r>
              <a:rPr lang="en-CA" sz="1600" b="0" dirty="0" err="1">
                <a:effectLst/>
                <a:latin typeface="Consolas" panose="020B0609020204030204" pitchFamily="49" charset="0"/>
              </a:rPr>
              <a:t>.</a:t>
            </a:r>
            <a:r>
              <a:rPr lang="en-CA" sz="1600" b="0" dirty="0" err="1">
                <a:solidFill>
                  <a:schemeClr val="accent2">
                    <a:lumMod val="50000"/>
                  </a:schemeClr>
                </a:solidFill>
                <a:effectLst/>
                <a:latin typeface="Consolas" panose="020B0609020204030204" pitchFamily="49" charset="0"/>
              </a:rPr>
              <a:t>getSelectionModel</a:t>
            </a:r>
            <a:r>
              <a:rPr lang="en-CA" sz="1600" b="0" dirty="0">
                <a:effectLst/>
                <a:latin typeface="Consolas" panose="020B0609020204030204" pitchFamily="49" charset="0"/>
              </a:rPr>
              <a:t>().</a:t>
            </a:r>
            <a:r>
              <a:rPr lang="en-CA" sz="1600" b="0" dirty="0">
                <a:solidFill>
                  <a:schemeClr val="accent2">
                    <a:lumMod val="50000"/>
                  </a:schemeClr>
                </a:solidFill>
                <a:effectLst/>
                <a:latin typeface="Consolas" panose="020B0609020204030204" pitchFamily="49" charset="0"/>
              </a:rPr>
              <a:t>select</a:t>
            </a:r>
            <a:r>
              <a:rPr lang="en-CA" sz="1600" b="0" dirty="0">
                <a:effectLst/>
                <a:latin typeface="Consolas" panose="020B0609020204030204" pitchFamily="49" charset="0"/>
              </a:rPr>
              <a:t>(</a:t>
            </a:r>
            <a:r>
              <a:rPr lang="en-CA" sz="1600" b="0" dirty="0">
                <a:solidFill>
                  <a:srgbClr val="00B0F0"/>
                </a:solidFill>
                <a:effectLst/>
                <a:latin typeface="Consolas" panose="020B0609020204030204" pitchFamily="49" charset="0"/>
              </a:rPr>
              <a:t>0</a:t>
            </a:r>
            <a:r>
              <a:rPr lang="en-CA" sz="1600" b="0" dirty="0">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err="1">
                <a:solidFill>
                  <a:schemeClr val="accent2">
                    <a:lumMod val="50000"/>
                  </a:schemeClr>
                </a:solidFill>
                <a:effectLst/>
                <a:latin typeface="Consolas" panose="020B0609020204030204" pitchFamily="49" charset="0"/>
              </a:rPr>
              <a:t>displaySongDetails</a:t>
            </a:r>
            <a:r>
              <a:rPr lang="en-CA" sz="1600" b="0" dirty="0">
                <a:effectLst/>
                <a:latin typeface="Consolas" panose="020B0609020204030204" pitchFamily="49" charset="0"/>
              </a:rPr>
              <a:t>();</a:t>
            </a:r>
          </a:p>
          <a:p>
            <a:r>
              <a:rPr lang="en-CA" sz="1600" b="0" dirty="0">
                <a:solidFill>
                  <a:srgbClr val="D4D4D4"/>
                </a:solidFill>
                <a:effectLst/>
                <a:latin typeface="Consolas" panose="020B0609020204030204" pitchFamily="49" charset="0"/>
              </a:rPr>
              <a:t>  </a:t>
            </a:r>
            <a:r>
              <a:rPr lang="en-CA" sz="1600" b="0" dirty="0">
                <a:effectLst/>
                <a:latin typeface="Consolas" panose="020B0609020204030204" pitchFamily="49" charset="0"/>
              </a:rPr>
              <a:t>  }</a:t>
            </a:r>
          </a:p>
        </p:txBody>
      </p:sp>
      <p:sp>
        <p:nvSpPr>
          <p:cNvPr id="7" name="TextBox 6">
            <a:extLst>
              <a:ext uri="{FF2B5EF4-FFF2-40B4-BE49-F238E27FC236}">
                <a16:creationId xmlns:a16="http://schemas.microsoft.com/office/drawing/2014/main" id="{4228A08D-ECC3-1537-C22E-5883973228E1}"/>
              </a:ext>
            </a:extLst>
          </p:cNvPr>
          <p:cNvSpPr txBox="1"/>
          <p:nvPr/>
        </p:nvSpPr>
        <p:spPr>
          <a:xfrm rot="16200000">
            <a:off x="-599768" y="1443132"/>
            <a:ext cx="2493055" cy="461665"/>
          </a:xfrm>
          <a:prstGeom prst="rect">
            <a:avLst/>
          </a:prstGeom>
          <a:noFill/>
        </p:spPr>
        <p:txBody>
          <a:bodyPr wrap="none" rtlCol="0">
            <a:spAutoFit/>
          </a:bodyPr>
          <a:lstStyle/>
          <a:p>
            <a:r>
              <a:rPr lang="en-CA" sz="2400" dirty="0">
                <a:effectLst>
                  <a:outerShdw blurRad="38100" dist="38100" dir="2700000" algn="tl">
                    <a:srgbClr val="000000">
                      <a:alpha val="43137"/>
                    </a:srgbClr>
                  </a:outerShdw>
                </a:effectLst>
                <a:latin typeface="+mj-lt"/>
              </a:rPr>
              <a:t>Display Song List</a:t>
            </a:r>
          </a:p>
        </p:txBody>
      </p:sp>
      <p:cxnSp>
        <p:nvCxnSpPr>
          <p:cNvPr id="9" name="Straight Connector 8">
            <a:extLst>
              <a:ext uri="{FF2B5EF4-FFF2-40B4-BE49-F238E27FC236}">
                <a16:creationId xmlns:a16="http://schemas.microsoft.com/office/drawing/2014/main" id="{100D0614-CF77-35D1-14D9-64969D6B478A}"/>
              </a:ext>
            </a:extLst>
          </p:cNvPr>
          <p:cNvCxnSpPr/>
          <p:nvPr/>
        </p:nvCxnSpPr>
        <p:spPr>
          <a:xfrm>
            <a:off x="983226" y="290098"/>
            <a:ext cx="0" cy="2767734"/>
          </a:xfrm>
          <a:prstGeom prst="line">
            <a:avLst/>
          </a:prstGeom>
        </p:spPr>
        <p:style>
          <a:lnRef idx="3">
            <a:schemeClr val="accent2"/>
          </a:lnRef>
          <a:fillRef idx="0">
            <a:schemeClr val="accent2"/>
          </a:fillRef>
          <a:effectRef idx="2">
            <a:schemeClr val="accent2"/>
          </a:effectRef>
          <a:fontRef idx="minor">
            <a:schemeClr val="tx1"/>
          </a:fontRef>
        </p:style>
      </p:cxnSp>
      <p:grpSp>
        <p:nvGrpSpPr>
          <p:cNvPr id="13" name="Group 12">
            <a:extLst>
              <a:ext uri="{FF2B5EF4-FFF2-40B4-BE49-F238E27FC236}">
                <a16:creationId xmlns:a16="http://schemas.microsoft.com/office/drawing/2014/main" id="{9D57AA75-6491-625C-EB12-EC2CC6E805A4}"/>
              </a:ext>
            </a:extLst>
          </p:cNvPr>
          <p:cNvGrpSpPr/>
          <p:nvPr/>
        </p:nvGrpSpPr>
        <p:grpSpPr>
          <a:xfrm>
            <a:off x="-477438" y="3255469"/>
            <a:ext cx="2921328" cy="3813417"/>
            <a:chOff x="-303505" y="3302224"/>
            <a:chExt cx="2921328" cy="3813417"/>
          </a:xfrm>
        </p:grpSpPr>
        <p:pic>
          <p:nvPicPr>
            <p:cNvPr id="10" name="Graphic 9" descr="A puzzle piece">
              <a:extLst>
                <a:ext uri="{FF2B5EF4-FFF2-40B4-BE49-F238E27FC236}">
                  <a16:creationId xmlns:a16="http://schemas.microsoft.com/office/drawing/2014/main" id="{67625CEC-1D0C-BF9E-8525-30F08BAD41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505" y="3302224"/>
              <a:ext cx="2772241" cy="2772241"/>
            </a:xfrm>
            <a:prstGeom prst="rect">
              <a:avLst/>
            </a:prstGeom>
          </p:spPr>
        </p:pic>
        <p:pic>
          <p:nvPicPr>
            <p:cNvPr id="12" name="Graphic 11" descr="A puzzle piece">
              <a:extLst>
                <a:ext uri="{FF2B5EF4-FFF2-40B4-BE49-F238E27FC236}">
                  <a16:creationId xmlns:a16="http://schemas.microsoft.com/office/drawing/2014/main" id="{3E4C1E5D-CFF5-DA4C-2BA0-58402205E7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418" y="4343400"/>
              <a:ext cx="2772241" cy="2772241"/>
            </a:xfrm>
            <a:prstGeom prst="rect">
              <a:avLst/>
            </a:prstGeom>
          </p:spPr>
        </p:pic>
      </p:grpSp>
    </p:spTree>
    <p:extLst>
      <p:ext uri="{BB962C8B-B14F-4D97-AF65-F5344CB8AC3E}">
        <p14:creationId xmlns:p14="http://schemas.microsoft.com/office/powerpoint/2010/main" val="261364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53A3B64-F623-CB95-2FE5-55075467DD5F}"/>
              </a:ext>
            </a:extLst>
          </p:cNvPr>
          <p:cNvSpPr txBox="1"/>
          <p:nvPr/>
        </p:nvSpPr>
        <p:spPr>
          <a:xfrm>
            <a:off x="6263954" y="824622"/>
            <a:ext cx="2815512" cy="707886"/>
          </a:xfrm>
          <a:prstGeom prst="rect">
            <a:avLst/>
          </a:prstGeom>
          <a:noFill/>
        </p:spPr>
        <p:txBody>
          <a:bodyPr wrap="square">
            <a:spAutoFit/>
          </a:bodyPr>
          <a:lstStyle/>
          <a:p>
            <a:r>
              <a:rPr lang="en-CA" sz="4000" dirty="0">
                <a:effectLst>
                  <a:outerShdw blurRad="38100" dist="38100" dir="2700000" algn="tl">
                    <a:srgbClr val="000000">
                      <a:alpha val="43137"/>
                    </a:srgbClr>
                  </a:outerShdw>
                </a:effectLst>
                <a:latin typeface="+mj-lt"/>
              </a:rPr>
              <a:t>Features of</a:t>
            </a:r>
          </a:p>
        </p:txBody>
      </p:sp>
      <p:sp>
        <p:nvSpPr>
          <p:cNvPr id="16" name="TextBox 15">
            <a:extLst>
              <a:ext uri="{FF2B5EF4-FFF2-40B4-BE49-F238E27FC236}">
                <a16:creationId xmlns:a16="http://schemas.microsoft.com/office/drawing/2014/main" id="{2E9AAA11-1F8D-1749-1144-A35AF232ED7C}"/>
              </a:ext>
            </a:extLst>
          </p:cNvPr>
          <p:cNvSpPr txBox="1"/>
          <p:nvPr/>
        </p:nvSpPr>
        <p:spPr>
          <a:xfrm>
            <a:off x="9203301" y="682016"/>
            <a:ext cx="1365895" cy="830997"/>
          </a:xfrm>
          <a:prstGeom prst="rect">
            <a:avLst/>
          </a:prstGeom>
          <a:noFill/>
        </p:spPr>
        <p:txBody>
          <a:bodyPr wrap="square">
            <a:spAutoFit/>
          </a:bodyPr>
          <a:lstStyle/>
          <a:p>
            <a:r>
              <a:rPr lang="en-CA" sz="2400" b="0" i="0" u="none" strike="noStrike" baseline="0" dirty="0">
                <a:solidFill>
                  <a:srgbClr val="000000"/>
                </a:solidFill>
                <a:effectLst>
                  <a:outerShdw blurRad="38100" dist="38100" dir="2700000" algn="tl">
                    <a:srgbClr val="000000">
                      <a:alpha val="43137"/>
                    </a:srgbClr>
                  </a:outerShdw>
                </a:effectLst>
                <a:latin typeface="Haettenschweiler" panose="020B0706040902060204" pitchFamily="34" charset="0"/>
              </a:rPr>
              <a:t>Beat Browser</a:t>
            </a:r>
            <a:endParaRPr lang="en-CA" sz="2400" dirty="0">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407477F4-0992-AB77-F77B-E47235DAE2DE}"/>
              </a:ext>
            </a:extLst>
          </p:cNvPr>
          <p:cNvCxnSpPr/>
          <p:nvPr/>
        </p:nvCxnSpPr>
        <p:spPr>
          <a:xfrm>
            <a:off x="9079466" y="676771"/>
            <a:ext cx="0" cy="855737"/>
          </a:xfrm>
          <a:prstGeom prst="line">
            <a:avLst/>
          </a:prstGeom>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18" name="Graphic 17" descr="Music note with solid fill">
            <a:extLst>
              <a:ext uri="{FF2B5EF4-FFF2-40B4-BE49-F238E27FC236}">
                <a16:creationId xmlns:a16="http://schemas.microsoft.com/office/drawing/2014/main" id="{66E5B7E0-7BEB-BF99-A49B-CB4385E56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9294" y="726557"/>
            <a:ext cx="410347" cy="410347"/>
          </a:xfrm>
          <a:prstGeom prst="rect">
            <a:avLst/>
          </a:prstGeom>
          <a:effectLst>
            <a:outerShdw blurRad="50800" dist="38100" dir="2700000" algn="tl" rotWithShape="0">
              <a:prstClr val="black">
                <a:alpha val="40000"/>
              </a:prstClr>
            </a:outerShdw>
          </a:effectLst>
        </p:spPr>
      </p:pic>
      <p:sp>
        <p:nvSpPr>
          <p:cNvPr id="31" name="TextBox 30">
            <a:extLst>
              <a:ext uri="{FF2B5EF4-FFF2-40B4-BE49-F238E27FC236}">
                <a16:creationId xmlns:a16="http://schemas.microsoft.com/office/drawing/2014/main" id="{29122933-C0CF-1693-24C0-5793A95210C3}"/>
              </a:ext>
            </a:extLst>
          </p:cNvPr>
          <p:cNvSpPr txBox="1"/>
          <p:nvPr/>
        </p:nvSpPr>
        <p:spPr>
          <a:xfrm>
            <a:off x="998473" y="768483"/>
            <a:ext cx="1438599" cy="369332"/>
          </a:xfrm>
          <a:prstGeom prst="rect">
            <a:avLst/>
          </a:prstGeom>
          <a:noFill/>
        </p:spPr>
        <p:txBody>
          <a:bodyPr wrap="none" rtlCol="0">
            <a:spAutoFit/>
          </a:bodyPr>
          <a:lstStyle/>
          <a:p>
            <a:r>
              <a:rPr lang="en-CA" dirty="0">
                <a:effectLst>
                  <a:outerShdw blurRad="38100" dist="38100" dir="2700000" algn="tl">
                    <a:srgbClr val="000000">
                      <a:alpha val="43137"/>
                    </a:srgbClr>
                  </a:outerShdw>
                </a:effectLst>
              </a:rPr>
              <a:t>Search Page</a:t>
            </a:r>
          </a:p>
        </p:txBody>
      </p:sp>
      <p:sp>
        <p:nvSpPr>
          <p:cNvPr id="32" name="Isosceles Triangle 31">
            <a:extLst>
              <a:ext uri="{FF2B5EF4-FFF2-40B4-BE49-F238E27FC236}">
                <a16:creationId xmlns:a16="http://schemas.microsoft.com/office/drawing/2014/main" id="{2262D4B6-735C-2F95-356C-4BB6BCEC9E58}"/>
              </a:ext>
              <a:ext uri="{C183D7F6-B498-43B3-948B-1728B52AA6E4}">
                <adec:decorative xmlns:adec="http://schemas.microsoft.com/office/drawing/2017/decorative" val="1"/>
              </a:ext>
            </a:extLst>
          </p:cNvPr>
          <p:cNvSpPr/>
          <p:nvPr/>
        </p:nvSpPr>
        <p:spPr>
          <a:xfrm rot="16200000">
            <a:off x="10668008" y="5351954"/>
            <a:ext cx="1260000" cy="1260000"/>
          </a:xfrm>
          <a:prstGeom prst="triangle">
            <a:avLst>
              <a:gd name="adj" fmla="val 0"/>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3" name="Straight Connector 32">
            <a:extLst>
              <a:ext uri="{FF2B5EF4-FFF2-40B4-BE49-F238E27FC236}">
                <a16:creationId xmlns:a16="http://schemas.microsoft.com/office/drawing/2014/main" id="{1C58D062-8801-BD89-B20A-2E0BD4BF5DA4}"/>
              </a:ext>
            </a:extLst>
          </p:cNvPr>
          <p:cNvCxnSpPr/>
          <p:nvPr/>
        </p:nvCxnSpPr>
        <p:spPr>
          <a:xfrm>
            <a:off x="77732" y="6630615"/>
            <a:ext cx="1230396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4018A988-B839-F7B8-4ADE-0E5D662DF7BA}"/>
              </a:ext>
            </a:extLst>
          </p:cNvPr>
          <p:cNvCxnSpPr/>
          <p:nvPr/>
        </p:nvCxnSpPr>
        <p:spPr>
          <a:xfrm>
            <a:off x="11928008" y="0"/>
            <a:ext cx="0" cy="6960637"/>
          </a:xfrm>
          <a:prstGeom prst="line">
            <a:avLst/>
          </a:prstGeom>
        </p:spPr>
        <p:style>
          <a:lnRef idx="3">
            <a:schemeClr val="accent2"/>
          </a:lnRef>
          <a:fillRef idx="0">
            <a:schemeClr val="accent2"/>
          </a:fillRef>
          <a:effectRef idx="2">
            <a:schemeClr val="accent2"/>
          </a:effectRef>
          <a:fontRef idx="minor">
            <a:schemeClr val="tx1"/>
          </a:fontRef>
        </p:style>
      </p:cxnSp>
      <p:pic>
        <p:nvPicPr>
          <p:cNvPr id="3" name="Picture 2">
            <a:extLst>
              <a:ext uri="{FF2B5EF4-FFF2-40B4-BE49-F238E27FC236}">
                <a16:creationId xmlns:a16="http://schemas.microsoft.com/office/drawing/2014/main" id="{9C4AFE45-B26C-A622-3827-DD51E1B8CC58}"/>
              </a:ext>
            </a:extLst>
          </p:cNvPr>
          <p:cNvPicPr>
            <a:picLocks noChangeAspect="1"/>
          </p:cNvPicPr>
          <p:nvPr/>
        </p:nvPicPr>
        <p:blipFill>
          <a:blip r:embed="rId4"/>
          <a:stretch>
            <a:fillRect/>
          </a:stretch>
        </p:blipFill>
        <p:spPr>
          <a:xfrm>
            <a:off x="1130993" y="1213311"/>
            <a:ext cx="4436551" cy="4842041"/>
          </a:xfrm>
          <a:prstGeom prst="rect">
            <a:avLst/>
          </a:prstGeom>
        </p:spPr>
      </p:pic>
      <p:sp>
        <p:nvSpPr>
          <p:cNvPr id="6" name="Rectangle 5">
            <a:extLst>
              <a:ext uri="{FF2B5EF4-FFF2-40B4-BE49-F238E27FC236}">
                <a16:creationId xmlns:a16="http://schemas.microsoft.com/office/drawing/2014/main" id="{5DC3C522-96BD-D2A9-50EC-DB23D2C4D76E}"/>
              </a:ext>
            </a:extLst>
          </p:cNvPr>
          <p:cNvSpPr/>
          <p:nvPr/>
        </p:nvSpPr>
        <p:spPr>
          <a:xfrm>
            <a:off x="7028284" y="1624023"/>
            <a:ext cx="4009314" cy="270909"/>
          </a:xfrm>
          <a:prstGeom prst="rect">
            <a:avLst/>
          </a:prstGeom>
          <a:ln>
            <a:solidFill>
              <a:srgbClr val="FFFF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cxnSp>
        <p:nvCxnSpPr>
          <p:cNvPr id="5" name="Straight Connector 4">
            <a:extLst>
              <a:ext uri="{FF2B5EF4-FFF2-40B4-BE49-F238E27FC236}">
                <a16:creationId xmlns:a16="http://schemas.microsoft.com/office/drawing/2014/main" id="{85A3ABE6-A226-7BD9-0E38-1BA72B6CF2AD}"/>
              </a:ext>
            </a:extLst>
          </p:cNvPr>
          <p:cNvCxnSpPr>
            <a:cxnSpLocks/>
          </p:cNvCxnSpPr>
          <p:nvPr/>
        </p:nvCxnSpPr>
        <p:spPr>
          <a:xfrm flipH="1" flipV="1">
            <a:off x="5868931" y="1722153"/>
            <a:ext cx="5168667" cy="1"/>
          </a:xfrm>
          <a:prstGeom prst="line">
            <a:avLst/>
          </a:prstGeom>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E7050F45-739E-F38E-330E-E6E4E0D65A00}"/>
              </a:ext>
            </a:extLst>
          </p:cNvPr>
          <p:cNvSpPr txBox="1"/>
          <p:nvPr/>
        </p:nvSpPr>
        <p:spPr>
          <a:xfrm>
            <a:off x="6091361" y="2107771"/>
            <a:ext cx="4723806" cy="646331"/>
          </a:xfrm>
          <a:prstGeom prst="rect">
            <a:avLst/>
          </a:prstGeom>
          <a:noFill/>
        </p:spPr>
        <p:txBody>
          <a:bodyPr wrap="square">
            <a:spAutoFit/>
          </a:bodyPr>
          <a:lstStyle/>
          <a:p>
            <a:r>
              <a:rPr lang="en-US" sz="1800" b="1" i="0" u="none" strike="noStrike" baseline="0" dirty="0">
                <a:solidFill>
                  <a:srgbClr val="000000"/>
                </a:solidFill>
                <a:latin typeface="Calibri" panose="020F0502020204030204" pitchFamily="34" charset="0"/>
              </a:rPr>
              <a:t>The search function </a:t>
            </a:r>
            <a:r>
              <a:rPr lang="en-US" sz="1800" b="0" i="0" u="none" strike="noStrike" baseline="0" dirty="0">
                <a:solidFill>
                  <a:srgbClr val="000000"/>
                </a:solidFill>
                <a:latin typeface="Calibri" panose="020F0502020204030204" pitchFamily="34" charset="0"/>
              </a:rPr>
              <a:t>enables users to find specific songs by </a:t>
            </a:r>
            <a:r>
              <a:rPr lang="en-US" sz="1800" b="1" i="0" u="none" strike="noStrike" baseline="0" dirty="0">
                <a:solidFill>
                  <a:srgbClr val="000000"/>
                </a:solidFill>
                <a:latin typeface="Calibri" panose="020F0502020204030204" pitchFamily="34" charset="0"/>
              </a:rPr>
              <a:t>title</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artist</a:t>
            </a:r>
            <a:r>
              <a:rPr lang="en-US" sz="1800" b="0" i="0" u="none" strike="noStrike" baseline="0" dirty="0">
                <a:solidFill>
                  <a:srgbClr val="000000"/>
                </a:solidFill>
                <a:latin typeface="Calibri" panose="020F0502020204030204" pitchFamily="34" charset="0"/>
              </a:rPr>
              <a:t>, or </a:t>
            </a:r>
            <a:r>
              <a:rPr lang="en-US" sz="1800" b="1" i="0" u="none" strike="noStrike" baseline="0" dirty="0">
                <a:solidFill>
                  <a:srgbClr val="000000"/>
                </a:solidFill>
                <a:latin typeface="Calibri" panose="020F0502020204030204" pitchFamily="34" charset="0"/>
              </a:rPr>
              <a:t>category</a:t>
            </a:r>
            <a:r>
              <a:rPr lang="en-US" sz="1800" b="0" i="0" u="none" strike="noStrike" baseline="0" dirty="0">
                <a:solidFill>
                  <a:srgbClr val="000000"/>
                </a:solidFill>
                <a:latin typeface="Calibri" panose="020F0502020204030204" pitchFamily="34" charset="0"/>
              </a:rPr>
              <a:t> quickly. </a:t>
            </a:r>
            <a:endParaRPr lang="en-CA" dirty="0"/>
          </a:p>
        </p:txBody>
      </p:sp>
    </p:spTree>
    <p:extLst>
      <p:ext uri="{BB962C8B-B14F-4D97-AF65-F5344CB8AC3E}">
        <p14:creationId xmlns:p14="http://schemas.microsoft.com/office/powerpoint/2010/main" val="2965717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A5FA68-BB3C-EA9D-6306-FDA4B5D04D15}"/>
              </a:ext>
            </a:extLst>
          </p:cNvPr>
          <p:cNvSpPr/>
          <p:nvPr/>
        </p:nvSpPr>
        <p:spPr>
          <a:xfrm>
            <a:off x="882926" y="2077277"/>
            <a:ext cx="10426148" cy="3776869"/>
          </a:xfrm>
          <a:prstGeom prst="rect">
            <a:avLst/>
          </a:prstGeom>
          <a:solidFill>
            <a:schemeClr val="dk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CA" b="0" dirty="0">
                <a:solidFill>
                  <a:srgbClr val="D4D4D4"/>
                </a:solidFill>
                <a:effectLst/>
                <a:latin typeface="Consolas" panose="020B0609020204030204" pitchFamily="49" charset="0"/>
              </a:rPr>
              <a:t>    </a:t>
            </a:r>
            <a:r>
              <a:rPr lang="en-CA" b="0" dirty="0">
                <a:solidFill>
                  <a:srgbClr val="569CD6"/>
                </a:solidFill>
                <a:effectLst/>
                <a:latin typeface="Consolas" panose="020B0609020204030204" pitchFamily="49" charset="0"/>
              </a:rPr>
              <a:t>public</a:t>
            </a:r>
            <a:r>
              <a:rPr lang="en-CA" b="0" dirty="0">
                <a:solidFill>
                  <a:srgbClr val="D4D4D4"/>
                </a:solidFill>
                <a:effectLst/>
                <a:latin typeface="Consolas" panose="020B0609020204030204" pitchFamily="49" charset="0"/>
              </a:rPr>
              <a:t> </a:t>
            </a:r>
            <a:r>
              <a:rPr lang="en-CA" b="0" dirty="0">
                <a:solidFill>
                  <a:srgbClr val="4EC9B0"/>
                </a:solidFill>
                <a:effectLst/>
                <a:latin typeface="Consolas" panose="020B0609020204030204" pitchFamily="49" charset="0"/>
              </a:rPr>
              <a:t>SongList</a:t>
            </a:r>
            <a:r>
              <a:rPr lang="en-CA" b="0" dirty="0">
                <a:solidFill>
                  <a:srgbClr val="D4D4D4"/>
                </a:solidFill>
                <a:effectLst/>
                <a:latin typeface="Consolas" panose="020B0609020204030204" pitchFamily="49" charset="0"/>
              </a:rPr>
              <a:t> </a:t>
            </a:r>
            <a:r>
              <a:rPr lang="en-CA" b="0" dirty="0" err="1">
                <a:solidFill>
                  <a:srgbClr val="DCDCAA"/>
                </a:solidFill>
                <a:effectLst/>
                <a:latin typeface="Consolas" panose="020B0609020204030204" pitchFamily="49" charset="0"/>
              </a:rPr>
              <a:t>findSongsByTitle</a:t>
            </a:r>
            <a:r>
              <a:rPr lang="en-CA" b="0" dirty="0">
                <a:solidFill>
                  <a:srgbClr val="D4D4D4"/>
                </a:solidFill>
                <a:effectLst/>
                <a:latin typeface="Consolas" panose="020B0609020204030204" pitchFamily="49" charset="0"/>
              </a:rPr>
              <a:t>(</a:t>
            </a:r>
            <a:r>
              <a:rPr lang="en-CA" b="0" dirty="0">
                <a:solidFill>
                  <a:srgbClr val="4EC9B0"/>
                </a:solidFill>
                <a:effectLst/>
                <a:latin typeface="Consolas" panose="020B0609020204030204" pitchFamily="49" charset="0"/>
              </a:rPr>
              <a:t>String</a:t>
            </a:r>
            <a:r>
              <a:rPr lang="en-CA" b="0" dirty="0">
                <a:solidFill>
                  <a:srgbClr val="D4D4D4"/>
                </a:solidFill>
                <a:effectLst/>
                <a:latin typeface="Consolas" panose="020B0609020204030204" pitchFamily="49" charset="0"/>
              </a:rPr>
              <a:t> </a:t>
            </a:r>
            <a:r>
              <a:rPr lang="en-CA" b="0" dirty="0">
                <a:solidFill>
                  <a:srgbClr val="9CDCFE"/>
                </a:solidFill>
                <a:effectLst/>
                <a:latin typeface="Consolas" panose="020B0609020204030204" pitchFamily="49" charset="0"/>
              </a:rPr>
              <a:t>title</a:t>
            </a:r>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a:solidFill>
                  <a:srgbClr val="4EC9B0"/>
                </a:solidFill>
                <a:effectLst/>
                <a:latin typeface="Consolas" panose="020B0609020204030204" pitchFamily="49" charset="0"/>
              </a:rPr>
              <a:t>SongList</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songsByTitle</a:t>
            </a:r>
            <a:r>
              <a:rPr lang="en-CA" b="0" dirty="0">
                <a:solidFill>
                  <a:srgbClr val="D4D4D4"/>
                </a:solidFill>
                <a:effectLst/>
                <a:latin typeface="Consolas" panose="020B0609020204030204" pitchFamily="49" charset="0"/>
              </a:rPr>
              <a:t> = </a:t>
            </a:r>
            <a:r>
              <a:rPr lang="en-CA" b="0" dirty="0">
                <a:solidFill>
                  <a:srgbClr val="C586C0"/>
                </a:solidFill>
                <a:effectLst/>
                <a:latin typeface="Consolas" panose="020B0609020204030204" pitchFamily="49" charset="0"/>
              </a:rPr>
              <a:t>new</a:t>
            </a:r>
            <a:r>
              <a:rPr lang="en-CA" b="0" dirty="0">
                <a:solidFill>
                  <a:srgbClr val="D4D4D4"/>
                </a:solidFill>
                <a:effectLst/>
                <a:latin typeface="Consolas" panose="020B0609020204030204" pitchFamily="49" charset="0"/>
              </a:rPr>
              <a:t> </a:t>
            </a:r>
            <a:r>
              <a:rPr lang="en-CA" b="0" dirty="0">
                <a:solidFill>
                  <a:srgbClr val="DCDCAA"/>
                </a:solidFill>
                <a:effectLst/>
                <a:latin typeface="Consolas" panose="020B0609020204030204" pitchFamily="49" charset="0"/>
              </a:rPr>
              <a:t>SongList</a:t>
            </a:r>
            <a:r>
              <a:rPr lang="en-CA" b="0" dirty="0">
                <a:solidFill>
                  <a:srgbClr val="D4D4D4"/>
                </a:solidFill>
                <a:effectLst/>
                <a:latin typeface="Consolas" panose="020B0609020204030204" pitchFamily="49" charset="0"/>
              </a:rPr>
              <a:t>();</a:t>
            </a:r>
          </a:p>
          <a:p>
            <a:r>
              <a:rPr lang="en-CA" b="0" dirty="0">
                <a:solidFill>
                  <a:srgbClr val="D4D4D4"/>
                </a:solidFill>
                <a:effectLst/>
                <a:latin typeface="Consolas" panose="020B0609020204030204" pitchFamily="49" charset="0"/>
              </a:rPr>
              <a:t>        </a:t>
            </a:r>
            <a:r>
              <a:rPr lang="en-CA" b="0" dirty="0">
                <a:solidFill>
                  <a:srgbClr val="C586C0"/>
                </a:solidFill>
                <a:effectLst/>
                <a:latin typeface="Consolas" panose="020B0609020204030204" pitchFamily="49" charset="0"/>
              </a:rPr>
              <a:t>for</a:t>
            </a:r>
            <a:r>
              <a:rPr lang="en-CA" b="0" dirty="0">
                <a:solidFill>
                  <a:srgbClr val="D4D4D4"/>
                </a:solidFill>
                <a:effectLst/>
                <a:latin typeface="Consolas" panose="020B0609020204030204" pitchFamily="49" charset="0"/>
              </a:rPr>
              <a:t> (</a:t>
            </a:r>
            <a:r>
              <a:rPr lang="en-CA" b="0" dirty="0">
                <a:solidFill>
                  <a:srgbClr val="4EC9B0"/>
                </a:solidFill>
                <a:effectLst/>
                <a:latin typeface="Consolas" panose="020B0609020204030204" pitchFamily="49" charset="0"/>
              </a:rPr>
              <a:t>Song</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a:t>
            </a:r>
            <a:r>
              <a:rPr lang="en-CA" b="0" dirty="0">
                <a:solidFill>
                  <a:srgbClr val="D4D4D4"/>
                </a:solidFill>
                <a:effectLst/>
                <a:latin typeface="Consolas" panose="020B0609020204030204" pitchFamily="49" charset="0"/>
              </a:rPr>
              <a:t> </a:t>
            </a:r>
            <a:r>
              <a:rPr lang="en-CA" b="0" dirty="0">
                <a:solidFill>
                  <a:srgbClr val="C586C0"/>
                </a:solidFill>
                <a:effectLst/>
                <a:latin typeface="Consolas" panose="020B0609020204030204" pitchFamily="49" charset="0"/>
              </a:rPr>
              <a:t>:</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songList</a:t>
            </a:r>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a:solidFill>
                  <a:srgbClr val="C586C0"/>
                </a:solidFill>
                <a:effectLst/>
                <a:latin typeface="Consolas" panose="020B0609020204030204" pitchFamily="49" charset="0"/>
              </a:rPr>
              <a:t>if</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getSongTitle</a:t>
            </a:r>
            <a:r>
              <a:rPr lang="en-CA" b="0" dirty="0">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equalsIgnoreCase</a:t>
            </a:r>
            <a:r>
              <a:rPr lang="en-CA" b="0" dirty="0">
                <a:solidFill>
                  <a:srgbClr val="D4D4D4"/>
                </a:solidFill>
                <a:effectLst/>
                <a:latin typeface="Consolas" panose="020B0609020204030204" pitchFamily="49" charset="0"/>
              </a:rPr>
              <a:t>(</a:t>
            </a:r>
            <a:r>
              <a:rPr lang="en-CA" b="0" dirty="0">
                <a:solidFill>
                  <a:srgbClr val="9CDCFE"/>
                </a:solidFill>
                <a:effectLst/>
                <a:latin typeface="Consolas" panose="020B0609020204030204" pitchFamily="49" charset="0"/>
              </a:rPr>
              <a:t>title</a:t>
            </a:r>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getSongTitle</a:t>
            </a:r>
            <a:r>
              <a:rPr lang="en-CA" b="0" dirty="0">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toLowerCase</a:t>
            </a:r>
            <a:r>
              <a:rPr lang="en-CA" b="0" dirty="0">
                <a:solidFill>
                  <a:srgbClr val="D4D4D4"/>
                </a:solidFill>
                <a:effectLst/>
                <a:latin typeface="Consolas" panose="020B0609020204030204" pitchFamily="49" charset="0"/>
              </a:rPr>
              <a:t>().</a:t>
            </a:r>
            <a:r>
              <a:rPr lang="en-CA" b="0" dirty="0">
                <a:solidFill>
                  <a:srgbClr val="DCDCAA"/>
                </a:solidFill>
                <a:effectLst/>
                <a:latin typeface="Consolas" panose="020B0609020204030204" pitchFamily="49" charset="0"/>
              </a:rPr>
              <a:t>contains</a:t>
            </a:r>
            <a:r>
              <a:rPr lang="en-CA" b="0" dirty="0">
                <a:solidFill>
                  <a:srgbClr val="D4D4D4"/>
                </a:solidFill>
                <a:effectLst/>
                <a:latin typeface="Consolas" panose="020B0609020204030204" pitchFamily="49" charset="0"/>
              </a:rPr>
              <a:t>(</a:t>
            </a:r>
            <a:r>
              <a:rPr lang="en-CA" b="0" dirty="0" err="1">
                <a:solidFill>
                  <a:srgbClr val="9CDCFE"/>
                </a:solidFill>
                <a:effectLst/>
                <a:latin typeface="Consolas" panose="020B0609020204030204" pitchFamily="49" charset="0"/>
              </a:rPr>
              <a:t>title</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trim</a:t>
            </a:r>
            <a:r>
              <a:rPr lang="en-CA" b="0" dirty="0">
                <a:solidFill>
                  <a:srgbClr val="D4D4D4"/>
                </a:solidFill>
                <a:effectLst/>
                <a:latin typeface="Consolas" panose="020B0609020204030204" pitchFamily="49" charset="0"/>
              </a:rPr>
              <a:t>())))</a:t>
            </a:r>
          </a:p>
          <a:p>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songsByTitle</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addSong</a:t>
            </a:r>
            <a:r>
              <a:rPr lang="en-CA" b="0" dirty="0">
                <a:solidFill>
                  <a:srgbClr val="D4D4D4"/>
                </a:solidFill>
                <a:effectLst/>
                <a:latin typeface="Consolas" panose="020B0609020204030204" pitchFamily="49" charset="0"/>
              </a:rPr>
              <a:t>(</a:t>
            </a:r>
            <a:r>
              <a:rPr lang="en-CA" b="0" dirty="0">
                <a:solidFill>
                  <a:srgbClr val="9CDCFE"/>
                </a:solidFill>
                <a:effectLst/>
                <a:latin typeface="Consolas" panose="020B0609020204030204" pitchFamily="49" charset="0"/>
              </a:rPr>
              <a:t>song</a:t>
            </a:r>
            <a:r>
              <a:rPr lang="en-CA" b="0" dirty="0">
                <a:solidFill>
                  <a:srgbClr val="D4D4D4"/>
                </a:solidFill>
                <a:effectLst/>
                <a:latin typeface="Consolas" panose="020B0609020204030204" pitchFamily="49" charset="0"/>
              </a:rPr>
              <a:t>);</a:t>
            </a:r>
          </a:p>
          <a:p>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a:solidFill>
                  <a:srgbClr val="C586C0"/>
                </a:solidFill>
                <a:effectLst/>
                <a:latin typeface="Consolas" panose="020B0609020204030204" pitchFamily="49" charset="0"/>
              </a:rPr>
              <a:t>return</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songsByTitle</a:t>
            </a:r>
            <a:r>
              <a:rPr lang="en-CA" b="0" dirty="0">
                <a:solidFill>
                  <a:srgbClr val="D4D4D4"/>
                </a:solidFill>
                <a:effectLst/>
                <a:latin typeface="Consolas" panose="020B0609020204030204" pitchFamily="49" charset="0"/>
              </a:rPr>
              <a:t>;</a:t>
            </a:r>
          </a:p>
          <a:p>
            <a:r>
              <a:rPr lang="en-CA" b="0" dirty="0">
                <a:solidFill>
                  <a:srgbClr val="D4D4D4"/>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7575BB98-2182-1F19-384E-E8102A93E49F}"/>
              </a:ext>
            </a:extLst>
          </p:cNvPr>
          <p:cNvSpPr txBox="1"/>
          <p:nvPr/>
        </p:nvSpPr>
        <p:spPr>
          <a:xfrm>
            <a:off x="1081710" y="715618"/>
            <a:ext cx="3935895" cy="461665"/>
          </a:xfrm>
          <a:prstGeom prst="rect">
            <a:avLst/>
          </a:prstGeom>
          <a:noFill/>
        </p:spPr>
        <p:txBody>
          <a:bodyPr wrap="square" rtlCol="0">
            <a:spAutoFit/>
          </a:bodyPr>
          <a:lstStyle/>
          <a:p>
            <a:r>
              <a:rPr lang="en-CA" sz="2400" dirty="0">
                <a:effectLst>
                  <a:outerShdw blurRad="38100" dist="38100" dir="2700000" algn="tl">
                    <a:srgbClr val="000000">
                      <a:alpha val="43137"/>
                    </a:srgbClr>
                  </a:outerShdw>
                </a:effectLst>
                <a:latin typeface="+mj-lt"/>
              </a:rPr>
              <a:t>Search | </a:t>
            </a:r>
            <a:r>
              <a:rPr lang="en-CA" sz="2400" b="0" dirty="0">
                <a:effectLst>
                  <a:outerShdw blurRad="38100" dist="38100" dir="2700000" algn="tl">
                    <a:srgbClr val="000000">
                      <a:alpha val="43137"/>
                    </a:srgbClr>
                  </a:outerShdw>
                </a:effectLst>
                <a:latin typeface="+mj-lt"/>
              </a:rPr>
              <a:t>find Songs By Title</a:t>
            </a:r>
            <a:endParaRPr lang="en-CA" sz="2400" dirty="0">
              <a:effectLst>
                <a:outerShdw blurRad="38100" dist="38100" dir="2700000" algn="tl">
                  <a:srgbClr val="000000">
                    <a:alpha val="43137"/>
                  </a:srgbClr>
                </a:outerShdw>
              </a:effectLst>
              <a:latin typeface="+mj-lt"/>
            </a:endParaRPr>
          </a:p>
        </p:txBody>
      </p:sp>
      <p:cxnSp>
        <p:nvCxnSpPr>
          <p:cNvPr id="7" name="Straight Connector 6">
            <a:extLst>
              <a:ext uri="{FF2B5EF4-FFF2-40B4-BE49-F238E27FC236}">
                <a16:creationId xmlns:a16="http://schemas.microsoft.com/office/drawing/2014/main" id="{65E4454E-7AC4-7660-CCBA-6E6414F8AC7F}"/>
              </a:ext>
            </a:extLst>
          </p:cNvPr>
          <p:cNvCxnSpPr>
            <a:cxnSpLocks/>
          </p:cNvCxnSpPr>
          <p:nvPr/>
        </p:nvCxnSpPr>
        <p:spPr>
          <a:xfrm>
            <a:off x="882926" y="1401417"/>
            <a:ext cx="4454388" cy="0"/>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Graphic 9" descr="An organic corner shape">
            <a:extLst>
              <a:ext uri="{FF2B5EF4-FFF2-40B4-BE49-F238E27FC236}">
                <a16:creationId xmlns:a16="http://schemas.microsoft.com/office/drawing/2014/main" id="{45971D31-A235-5FCA-E75E-B7B04F2B8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9226" y="4045225"/>
            <a:ext cx="2812773" cy="2812773"/>
          </a:xfrm>
          <a:prstGeom prst="rect">
            <a:avLst/>
          </a:prstGeom>
        </p:spPr>
      </p:pic>
      <p:pic>
        <p:nvPicPr>
          <p:cNvPr id="12" name="Graphic 11" descr="Magnifying glass with solid fill">
            <a:extLst>
              <a:ext uri="{FF2B5EF4-FFF2-40B4-BE49-F238E27FC236}">
                <a16:creationId xmlns:a16="http://schemas.microsoft.com/office/drawing/2014/main" id="{4AD37CFB-00A3-7521-DF1C-2C612322AA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205" y="627197"/>
            <a:ext cx="638505" cy="638505"/>
          </a:xfrm>
          <a:prstGeom prst="rect">
            <a:avLst/>
          </a:prstGeom>
        </p:spPr>
      </p:pic>
    </p:spTree>
    <p:extLst>
      <p:ext uri="{BB962C8B-B14F-4D97-AF65-F5344CB8AC3E}">
        <p14:creationId xmlns:p14="http://schemas.microsoft.com/office/powerpoint/2010/main" val="164949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A5FA68-BB3C-EA9D-6306-FDA4B5D04D15}"/>
              </a:ext>
            </a:extLst>
          </p:cNvPr>
          <p:cNvSpPr/>
          <p:nvPr/>
        </p:nvSpPr>
        <p:spPr>
          <a:xfrm>
            <a:off x="762457" y="2156791"/>
            <a:ext cx="10672970" cy="3518451"/>
          </a:xfrm>
          <a:prstGeom prst="rect">
            <a:avLst/>
          </a:prstGeom>
          <a:solidFill>
            <a:schemeClr val="dk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CA" b="0" dirty="0">
                <a:solidFill>
                  <a:srgbClr val="D4D4D4"/>
                </a:solidFill>
                <a:effectLst/>
                <a:latin typeface="Consolas" panose="020B0609020204030204" pitchFamily="49" charset="0"/>
              </a:rPr>
              <a:t>    </a:t>
            </a:r>
            <a:r>
              <a:rPr lang="en-CA" b="0" dirty="0">
                <a:solidFill>
                  <a:srgbClr val="569CD6"/>
                </a:solidFill>
                <a:effectLst/>
                <a:latin typeface="Consolas" panose="020B0609020204030204" pitchFamily="49" charset="0"/>
              </a:rPr>
              <a:t>public</a:t>
            </a:r>
            <a:r>
              <a:rPr lang="en-CA" b="0" dirty="0">
                <a:solidFill>
                  <a:srgbClr val="D4D4D4"/>
                </a:solidFill>
                <a:effectLst/>
                <a:latin typeface="Consolas" panose="020B0609020204030204" pitchFamily="49" charset="0"/>
              </a:rPr>
              <a:t> </a:t>
            </a:r>
            <a:r>
              <a:rPr lang="en-CA" b="0" dirty="0">
                <a:solidFill>
                  <a:srgbClr val="4EC9B0"/>
                </a:solidFill>
                <a:effectLst/>
                <a:latin typeface="Consolas" panose="020B0609020204030204" pitchFamily="49" charset="0"/>
              </a:rPr>
              <a:t>SongList</a:t>
            </a:r>
            <a:r>
              <a:rPr lang="en-CA" b="0" dirty="0">
                <a:solidFill>
                  <a:srgbClr val="D4D4D4"/>
                </a:solidFill>
                <a:effectLst/>
                <a:latin typeface="Consolas" panose="020B0609020204030204" pitchFamily="49" charset="0"/>
              </a:rPr>
              <a:t> </a:t>
            </a:r>
            <a:r>
              <a:rPr lang="en-CA" b="0" dirty="0" err="1">
                <a:solidFill>
                  <a:srgbClr val="DCDCAA"/>
                </a:solidFill>
                <a:effectLst/>
                <a:latin typeface="Consolas" panose="020B0609020204030204" pitchFamily="49" charset="0"/>
              </a:rPr>
              <a:t>findSongsByArtist</a:t>
            </a:r>
            <a:r>
              <a:rPr lang="en-CA" b="0" dirty="0">
                <a:solidFill>
                  <a:srgbClr val="D4D4D4"/>
                </a:solidFill>
                <a:effectLst/>
                <a:latin typeface="Consolas" panose="020B0609020204030204" pitchFamily="49" charset="0"/>
              </a:rPr>
              <a:t>(</a:t>
            </a:r>
            <a:r>
              <a:rPr lang="en-CA" b="0" dirty="0">
                <a:solidFill>
                  <a:srgbClr val="4EC9B0"/>
                </a:solidFill>
                <a:effectLst/>
                <a:latin typeface="Consolas" panose="020B0609020204030204" pitchFamily="49" charset="0"/>
              </a:rPr>
              <a:t>String</a:t>
            </a:r>
            <a:r>
              <a:rPr lang="en-CA" b="0" dirty="0">
                <a:solidFill>
                  <a:srgbClr val="D4D4D4"/>
                </a:solidFill>
                <a:effectLst/>
                <a:latin typeface="Consolas" panose="020B0609020204030204" pitchFamily="49" charset="0"/>
              </a:rPr>
              <a:t> </a:t>
            </a:r>
            <a:r>
              <a:rPr lang="en-CA" b="0" dirty="0">
                <a:solidFill>
                  <a:srgbClr val="9CDCFE"/>
                </a:solidFill>
                <a:effectLst/>
                <a:latin typeface="Consolas" panose="020B0609020204030204" pitchFamily="49" charset="0"/>
              </a:rPr>
              <a:t>artist</a:t>
            </a:r>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a:solidFill>
                  <a:srgbClr val="4EC9B0"/>
                </a:solidFill>
                <a:effectLst/>
                <a:latin typeface="Consolas" panose="020B0609020204030204" pitchFamily="49" charset="0"/>
              </a:rPr>
              <a:t>SongList</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songsByArtist</a:t>
            </a:r>
            <a:r>
              <a:rPr lang="en-CA" b="0" dirty="0">
                <a:solidFill>
                  <a:srgbClr val="D4D4D4"/>
                </a:solidFill>
                <a:effectLst/>
                <a:latin typeface="Consolas" panose="020B0609020204030204" pitchFamily="49" charset="0"/>
              </a:rPr>
              <a:t> = </a:t>
            </a:r>
            <a:r>
              <a:rPr lang="en-CA" b="0" dirty="0">
                <a:solidFill>
                  <a:srgbClr val="C586C0"/>
                </a:solidFill>
                <a:effectLst/>
                <a:latin typeface="Consolas" panose="020B0609020204030204" pitchFamily="49" charset="0"/>
              </a:rPr>
              <a:t>new</a:t>
            </a:r>
            <a:r>
              <a:rPr lang="en-CA" b="0" dirty="0">
                <a:solidFill>
                  <a:srgbClr val="D4D4D4"/>
                </a:solidFill>
                <a:effectLst/>
                <a:latin typeface="Consolas" panose="020B0609020204030204" pitchFamily="49" charset="0"/>
              </a:rPr>
              <a:t> </a:t>
            </a:r>
            <a:r>
              <a:rPr lang="en-CA" b="0" dirty="0">
                <a:solidFill>
                  <a:srgbClr val="DCDCAA"/>
                </a:solidFill>
                <a:effectLst/>
                <a:latin typeface="Consolas" panose="020B0609020204030204" pitchFamily="49" charset="0"/>
              </a:rPr>
              <a:t>SongList</a:t>
            </a:r>
            <a:r>
              <a:rPr lang="en-CA" b="0" dirty="0">
                <a:solidFill>
                  <a:srgbClr val="D4D4D4"/>
                </a:solidFill>
                <a:effectLst/>
                <a:latin typeface="Consolas" panose="020B0609020204030204" pitchFamily="49" charset="0"/>
              </a:rPr>
              <a:t>();</a:t>
            </a:r>
          </a:p>
          <a:p>
            <a:r>
              <a:rPr lang="en-CA" b="0" dirty="0">
                <a:solidFill>
                  <a:srgbClr val="D4D4D4"/>
                </a:solidFill>
                <a:effectLst/>
                <a:latin typeface="Consolas" panose="020B0609020204030204" pitchFamily="49" charset="0"/>
              </a:rPr>
              <a:t>        </a:t>
            </a:r>
            <a:r>
              <a:rPr lang="en-CA" b="0" dirty="0">
                <a:solidFill>
                  <a:srgbClr val="C586C0"/>
                </a:solidFill>
                <a:effectLst/>
                <a:latin typeface="Consolas" panose="020B0609020204030204" pitchFamily="49" charset="0"/>
              </a:rPr>
              <a:t>for</a:t>
            </a:r>
            <a:r>
              <a:rPr lang="en-CA" b="0" dirty="0">
                <a:solidFill>
                  <a:srgbClr val="D4D4D4"/>
                </a:solidFill>
                <a:effectLst/>
                <a:latin typeface="Consolas" panose="020B0609020204030204" pitchFamily="49" charset="0"/>
              </a:rPr>
              <a:t> (</a:t>
            </a:r>
            <a:r>
              <a:rPr lang="en-CA" b="0" dirty="0">
                <a:solidFill>
                  <a:srgbClr val="4EC9B0"/>
                </a:solidFill>
                <a:effectLst/>
                <a:latin typeface="Consolas" panose="020B0609020204030204" pitchFamily="49" charset="0"/>
              </a:rPr>
              <a:t>Song</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a:t>
            </a:r>
            <a:r>
              <a:rPr lang="en-CA" b="0" dirty="0">
                <a:solidFill>
                  <a:srgbClr val="C586C0"/>
                </a:solidFill>
                <a:effectLst/>
                <a:latin typeface="Consolas" panose="020B0609020204030204" pitchFamily="49" charset="0"/>
              </a:rPr>
              <a:t>:</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songList</a:t>
            </a:r>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a:solidFill>
                  <a:srgbClr val="C586C0"/>
                </a:solidFill>
                <a:effectLst/>
                <a:latin typeface="Consolas" panose="020B0609020204030204" pitchFamily="49" charset="0"/>
              </a:rPr>
              <a:t>if</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getSongArtist</a:t>
            </a:r>
            <a:r>
              <a:rPr lang="en-CA" b="0" dirty="0">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equalsIgnoreCase</a:t>
            </a:r>
            <a:r>
              <a:rPr lang="en-CA" b="0" dirty="0">
                <a:solidFill>
                  <a:srgbClr val="D4D4D4"/>
                </a:solidFill>
                <a:effectLst/>
                <a:latin typeface="Consolas" panose="020B0609020204030204" pitchFamily="49" charset="0"/>
              </a:rPr>
              <a:t>(</a:t>
            </a:r>
            <a:r>
              <a:rPr lang="en-CA" b="0" dirty="0">
                <a:solidFill>
                  <a:srgbClr val="9CDCFE"/>
                </a:solidFill>
                <a:effectLst/>
                <a:latin typeface="Consolas" panose="020B0609020204030204" pitchFamily="49" charset="0"/>
              </a:rPr>
              <a:t>artist</a:t>
            </a:r>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getSongArtist</a:t>
            </a:r>
            <a:r>
              <a:rPr lang="en-CA" b="0" dirty="0">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toLowerCase</a:t>
            </a:r>
            <a:r>
              <a:rPr lang="en-CA" b="0" dirty="0">
                <a:solidFill>
                  <a:srgbClr val="D4D4D4"/>
                </a:solidFill>
                <a:effectLst/>
                <a:latin typeface="Consolas" panose="020B0609020204030204" pitchFamily="49" charset="0"/>
              </a:rPr>
              <a:t>().</a:t>
            </a:r>
            <a:r>
              <a:rPr lang="en-CA" b="0" dirty="0">
                <a:solidFill>
                  <a:srgbClr val="DCDCAA"/>
                </a:solidFill>
                <a:effectLst/>
                <a:latin typeface="Consolas" panose="020B0609020204030204" pitchFamily="49" charset="0"/>
              </a:rPr>
              <a:t>contains</a:t>
            </a:r>
            <a:r>
              <a:rPr lang="en-CA" b="0" dirty="0">
                <a:solidFill>
                  <a:srgbClr val="D4D4D4"/>
                </a:solidFill>
                <a:effectLst/>
                <a:latin typeface="Consolas" panose="020B0609020204030204" pitchFamily="49" charset="0"/>
              </a:rPr>
              <a:t>(</a:t>
            </a:r>
            <a:r>
              <a:rPr lang="en-CA" b="0" dirty="0" err="1">
                <a:solidFill>
                  <a:srgbClr val="9CDCFE"/>
                </a:solidFill>
                <a:effectLst/>
                <a:latin typeface="Consolas" panose="020B0609020204030204" pitchFamily="49" charset="0"/>
              </a:rPr>
              <a:t>artist</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trim</a:t>
            </a:r>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songsByArtist</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addSong</a:t>
            </a:r>
            <a:r>
              <a:rPr lang="en-CA" b="0" dirty="0">
                <a:solidFill>
                  <a:srgbClr val="D4D4D4"/>
                </a:solidFill>
                <a:effectLst/>
                <a:latin typeface="Consolas" panose="020B0609020204030204" pitchFamily="49" charset="0"/>
              </a:rPr>
              <a:t>(</a:t>
            </a:r>
            <a:r>
              <a:rPr lang="en-CA" b="0" dirty="0">
                <a:solidFill>
                  <a:srgbClr val="9CDCFE"/>
                </a:solidFill>
                <a:effectLst/>
                <a:latin typeface="Consolas" panose="020B0609020204030204" pitchFamily="49" charset="0"/>
              </a:rPr>
              <a:t>song</a:t>
            </a:r>
            <a:r>
              <a:rPr lang="en-CA" b="0" dirty="0">
                <a:solidFill>
                  <a:srgbClr val="D4D4D4"/>
                </a:solidFill>
                <a:effectLst/>
                <a:latin typeface="Consolas" panose="020B0609020204030204" pitchFamily="49" charset="0"/>
              </a:rPr>
              <a:t>);</a:t>
            </a:r>
          </a:p>
          <a:p>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a:solidFill>
                  <a:srgbClr val="C586C0"/>
                </a:solidFill>
                <a:effectLst/>
                <a:latin typeface="Consolas" panose="020B0609020204030204" pitchFamily="49" charset="0"/>
              </a:rPr>
              <a:t>return</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songsByArtist</a:t>
            </a:r>
            <a:r>
              <a:rPr lang="en-CA" b="0" dirty="0">
                <a:solidFill>
                  <a:srgbClr val="D4D4D4"/>
                </a:solidFill>
                <a:effectLst/>
                <a:latin typeface="Consolas" panose="020B0609020204030204" pitchFamily="49" charset="0"/>
              </a:rPr>
              <a:t>;</a:t>
            </a:r>
          </a:p>
          <a:p>
            <a:r>
              <a:rPr lang="en-CA" b="0" dirty="0">
                <a:solidFill>
                  <a:srgbClr val="D4D4D4"/>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7575BB98-2182-1F19-384E-E8102A93E49F}"/>
              </a:ext>
            </a:extLst>
          </p:cNvPr>
          <p:cNvSpPr txBox="1"/>
          <p:nvPr/>
        </p:nvSpPr>
        <p:spPr>
          <a:xfrm>
            <a:off x="1081710" y="715618"/>
            <a:ext cx="4255604" cy="461665"/>
          </a:xfrm>
          <a:prstGeom prst="rect">
            <a:avLst/>
          </a:prstGeom>
          <a:noFill/>
        </p:spPr>
        <p:txBody>
          <a:bodyPr wrap="square" rtlCol="0">
            <a:spAutoFit/>
          </a:bodyPr>
          <a:lstStyle/>
          <a:p>
            <a:r>
              <a:rPr lang="en-CA" sz="2400" dirty="0">
                <a:effectLst>
                  <a:outerShdw blurRad="38100" dist="38100" dir="2700000" algn="tl">
                    <a:srgbClr val="000000">
                      <a:alpha val="43137"/>
                    </a:srgbClr>
                  </a:outerShdw>
                </a:effectLst>
                <a:latin typeface="+mj-lt"/>
              </a:rPr>
              <a:t>Search | </a:t>
            </a:r>
            <a:r>
              <a:rPr lang="en-CA" sz="2400" b="0" dirty="0">
                <a:effectLst>
                  <a:outerShdw blurRad="38100" dist="38100" dir="2700000" algn="tl">
                    <a:srgbClr val="000000">
                      <a:alpha val="43137"/>
                    </a:srgbClr>
                  </a:outerShdw>
                </a:effectLst>
                <a:latin typeface="+mj-lt"/>
              </a:rPr>
              <a:t>find Songs By Artist</a:t>
            </a:r>
            <a:endParaRPr lang="en-CA" sz="2400" dirty="0">
              <a:effectLst>
                <a:outerShdw blurRad="38100" dist="38100" dir="2700000" algn="tl">
                  <a:srgbClr val="000000">
                    <a:alpha val="43137"/>
                  </a:srgbClr>
                </a:outerShdw>
              </a:effectLst>
              <a:latin typeface="+mj-lt"/>
            </a:endParaRPr>
          </a:p>
        </p:txBody>
      </p:sp>
      <p:cxnSp>
        <p:nvCxnSpPr>
          <p:cNvPr id="7" name="Straight Connector 6">
            <a:extLst>
              <a:ext uri="{FF2B5EF4-FFF2-40B4-BE49-F238E27FC236}">
                <a16:creationId xmlns:a16="http://schemas.microsoft.com/office/drawing/2014/main" id="{65E4454E-7AC4-7660-CCBA-6E6414F8AC7F}"/>
              </a:ext>
            </a:extLst>
          </p:cNvPr>
          <p:cNvCxnSpPr>
            <a:cxnSpLocks/>
          </p:cNvCxnSpPr>
          <p:nvPr/>
        </p:nvCxnSpPr>
        <p:spPr>
          <a:xfrm>
            <a:off x="882926" y="1401417"/>
            <a:ext cx="4454388" cy="0"/>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Graphic 9" descr="An organic corner shape">
            <a:extLst>
              <a:ext uri="{FF2B5EF4-FFF2-40B4-BE49-F238E27FC236}">
                <a16:creationId xmlns:a16="http://schemas.microsoft.com/office/drawing/2014/main" id="{45971D31-A235-5FCA-E75E-B7B04F2B8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9226" y="4045225"/>
            <a:ext cx="2812773" cy="2812773"/>
          </a:xfrm>
          <a:prstGeom prst="rect">
            <a:avLst/>
          </a:prstGeom>
        </p:spPr>
      </p:pic>
      <p:pic>
        <p:nvPicPr>
          <p:cNvPr id="12" name="Graphic 11" descr="Magnifying glass with solid fill">
            <a:extLst>
              <a:ext uri="{FF2B5EF4-FFF2-40B4-BE49-F238E27FC236}">
                <a16:creationId xmlns:a16="http://schemas.microsoft.com/office/drawing/2014/main" id="{4AD37CFB-00A3-7521-DF1C-2C612322AA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205" y="627197"/>
            <a:ext cx="638505" cy="638505"/>
          </a:xfrm>
          <a:prstGeom prst="rect">
            <a:avLst/>
          </a:prstGeom>
        </p:spPr>
      </p:pic>
    </p:spTree>
    <p:extLst>
      <p:ext uri="{BB962C8B-B14F-4D97-AF65-F5344CB8AC3E}">
        <p14:creationId xmlns:p14="http://schemas.microsoft.com/office/powerpoint/2010/main" val="433313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A5FA68-BB3C-EA9D-6306-FDA4B5D04D15}"/>
              </a:ext>
            </a:extLst>
          </p:cNvPr>
          <p:cNvSpPr/>
          <p:nvPr/>
        </p:nvSpPr>
        <p:spPr>
          <a:xfrm>
            <a:off x="882926" y="2067338"/>
            <a:ext cx="10426148" cy="3776869"/>
          </a:xfrm>
          <a:prstGeom prst="rect">
            <a:avLst/>
          </a:prstGeom>
          <a:solidFill>
            <a:schemeClr val="dk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CA" b="0" dirty="0">
                <a:solidFill>
                  <a:srgbClr val="D4D4D4"/>
                </a:solidFill>
                <a:effectLst/>
                <a:latin typeface="Consolas" panose="020B0609020204030204" pitchFamily="49" charset="0"/>
              </a:rPr>
              <a:t>    </a:t>
            </a:r>
            <a:r>
              <a:rPr lang="en-CA" b="0" dirty="0">
                <a:solidFill>
                  <a:srgbClr val="569CD6"/>
                </a:solidFill>
                <a:effectLst/>
                <a:latin typeface="Consolas" panose="020B0609020204030204" pitchFamily="49" charset="0"/>
              </a:rPr>
              <a:t>public</a:t>
            </a:r>
            <a:r>
              <a:rPr lang="en-CA" b="0" dirty="0">
                <a:solidFill>
                  <a:srgbClr val="D4D4D4"/>
                </a:solidFill>
                <a:effectLst/>
                <a:latin typeface="Consolas" panose="020B0609020204030204" pitchFamily="49" charset="0"/>
              </a:rPr>
              <a:t> </a:t>
            </a:r>
            <a:r>
              <a:rPr lang="en-CA" b="0" dirty="0">
                <a:solidFill>
                  <a:srgbClr val="4EC9B0"/>
                </a:solidFill>
                <a:effectLst/>
                <a:latin typeface="Consolas" panose="020B0609020204030204" pitchFamily="49" charset="0"/>
              </a:rPr>
              <a:t>SongList</a:t>
            </a:r>
            <a:r>
              <a:rPr lang="en-CA" b="0" dirty="0">
                <a:solidFill>
                  <a:srgbClr val="D4D4D4"/>
                </a:solidFill>
                <a:effectLst/>
                <a:latin typeface="Consolas" panose="020B0609020204030204" pitchFamily="49" charset="0"/>
              </a:rPr>
              <a:t> </a:t>
            </a:r>
            <a:r>
              <a:rPr lang="en-CA" b="0" dirty="0" err="1">
                <a:solidFill>
                  <a:srgbClr val="DCDCAA"/>
                </a:solidFill>
                <a:effectLst/>
                <a:latin typeface="Consolas" panose="020B0609020204030204" pitchFamily="49" charset="0"/>
              </a:rPr>
              <a:t>findSongsByGenre</a:t>
            </a:r>
            <a:r>
              <a:rPr lang="en-CA" b="0" dirty="0">
                <a:solidFill>
                  <a:srgbClr val="D4D4D4"/>
                </a:solidFill>
                <a:effectLst/>
                <a:latin typeface="Consolas" panose="020B0609020204030204" pitchFamily="49" charset="0"/>
              </a:rPr>
              <a:t>(</a:t>
            </a:r>
            <a:r>
              <a:rPr lang="en-CA" b="0" dirty="0">
                <a:solidFill>
                  <a:srgbClr val="4EC9B0"/>
                </a:solidFill>
                <a:effectLst/>
                <a:latin typeface="Consolas" panose="020B0609020204030204" pitchFamily="49" charset="0"/>
              </a:rPr>
              <a:t>String</a:t>
            </a:r>
            <a:r>
              <a:rPr lang="en-CA" b="0" dirty="0">
                <a:solidFill>
                  <a:srgbClr val="D4D4D4"/>
                </a:solidFill>
                <a:effectLst/>
                <a:latin typeface="Consolas" panose="020B0609020204030204" pitchFamily="49" charset="0"/>
              </a:rPr>
              <a:t> </a:t>
            </a:r>
            <a:r>
              <a:rPr lang="en-CA" b="0" dirty="0">
                <a:solidFill>
                  <a:srgbClr val="9CDCFE"/>
                </a:solidFill>
                <a:effectLst/>
                <a:latin typeface="Consolas" panose="020B0609020204030204" pitchFamily="49" charset="0"/>
              </a:rPr>
              <a:t>genre</a:t>
            </a:r>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a:solidFill>
                  <a:srgbClr val="4EC9B0"/>
                </a:solidFill>
                <a:effectLst/>
                <a:latin typeface="Consolas" panose="020B0609020204030204" pitchFamily="49" charset="0"/>
              </a:rPr>
              <a:t>SongList</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songsByGenre</a:t>
            </a:r>
            <a:r>
              <a:rPr lang="en-CA" b="0" dirty="0">
                <a:solidFill>
                  <a:srgbClr val="D4D4D4"/>
                </a:solidFill>
                <a:effectLst/>
                <a:latin typeface="Consolas" panose="020B0609020204030204" pitchFamily="49" charset="0"/>
              </a:rPr>
              <a:t> = </a:t>
            </a:r>
            <a:r>
              <a:rPr lang="en-CA" b="0" dirty="0">
                <a:solidFill>
                  <a:srgbClr val="C586C0"/>
                </a:solidFill>
                <a:effectLst/>
                <a:latin typeface="Consolas" panose="020B0609020204030204" pitchFamily="49" charset="0"/>
              </a:rPr>
              <a:t>new</a:t>
            </a:r>
            <a:r>
              <a:rPr lang="en-CA" b="0" dirty="0">
                <a:solidFill>
                  <a:srgbClr val="D4D4D4"/>
                </a:solidFill>
                <a:effectLst/>
                <a:latin typeface="Consolas" panose="020B0609020204030204" pitchFamily="49" charset="0"/>
              </a:rPr>
              <a:t> </a:t>
            </a:r>
            <a:r>
              <a:rPr lang="en-CA" b="0" dirty="0">
                <a:solidFill>
                  <a:srgbClr val="DCDCAA"/>
                </a:solidFill>
                <a:effectLst/>
                <a:latin typeface="Consolas" panose="020B0609020204030204" pitchFamily="49" charset="0"/>
              </a:rPr>
              <a:t>SongList</a:t>
            </a:r>
            <a:r>
              <a:rPr lang="en-CA" b="0" dirty="0">
                <a:solidFill>
                  <a:srgbClr val="D4D4D4"/>
                </a:solidFill>
                <a:effectLst/>
                <a:latin typeface="Consolas" panose="020B0609020204030204" pitchFamily="49" charset="0"/>
              </a:rPr>
              <a:t>();</a:t>
            </a:r>
          </a:p>
          <a:p>
            <a:r>
              <a:rPr lang="en-CA" b="0" dirty="0">
                <a:solidFill>
                  <a:srgbClr val="D4D4D4"/>
                </a:solidFill>
                <a:effectLst/>
                <a:latin typeface="Consolas" panose="020B0609020204030204" pitchFamily="49" charset="0"/>
              </a:rPr>
              <a:t>        </a:t>
            </a:r>
            <a:r>
              <a:rPr lang="en-CA" b="0" dirty="0">
                <a:solidFill>
                  <a:srgbClr val="C586C0"/>
                </a:solidFill>
                <a:effectLst/>
                <a:latin typeface="Consolas" panose="020B0609020204030204" pitchFamily="49" charset="0"/>
              </a:rPr>
              <a:t>for</a:t>
            </a:r>
            <a:r>
              <a:rPr lang="en-CA" b="0" dirty="0">
                <a:solidFill>
                  <a:srgbClr val="D4D4D4"/>
                </a:solidFill>
                <a:effectLst/>
                <a:latin typeface="Consolas" panose="020B0609020204030204" pitchFamily="49" charset="0"/>
              </a:rPr>
              <a:t> (</a:t>
            </a:r>
            <a:r>
              <a:rPr lang="en-CA" b="0" dirty="0">
                <a:solidFill>
                  <a:srgbClr val="4EC9B0"/>
                </a:solidFill>
                <a:effectLst/>
                <a:latin typeface="Consolas" panose="020B0609020204030204" pitchFamily="49" charset="0"/>
              </a:rPr>
              <a:t>Song</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a:t>
            </a:r>
            <a:r>
              <a:rPr lang="en-CA" b="0" dirty="0">
                <a:solidFill>
                  <a:srgbClr val="C586C0"/>
                </a:solidFill>
                <a:effectLst/>
                <a:latin typeface="Consolas" panose="020B0609020204030204" pitchFamily="49" charset="0"/>
              </a:rPr>
              <a:t>:</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songList</a:t>
            </a:r>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a:solidFill>
                  <a:srgbClr val="C586C0"/>
                </a:solidFill>
                <a:effectLst/>
                <a:latin typeface="Consolas" panose="020B0609020204030204" pitchFamily="49" charset="0"/>
              </a:rPr>
              <a:t>if</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getSongGenre</a:t>
            </a:r>
            <a:r>
              <a:rPr lang="en-CA" b="0" dirty="0">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equalsIgnoreCase</a:t>
            </a:r>
            <a:r>
              <a:rPr lang="en-CA" b="0" dirty="0">
                <a:solidFill>
                  <a:srgbClr val="D4D4D4"/>
                </a:solidFill>
                <a:effectLst/>
                <a:latin typeface="Consolas" panose="020B0609020204030204" pitchFamily="49" charset="0"/>
              </a:rPr>
              <a:t>(</a:t>
            </a:r>
            <a:r>
              <a:rPr lang="en-CA" b="0" dirty="0">
                <a:solidFill>
                  <a:srgbClr val="9CDCFE"/>
                </a:solidFill>
                <a:effectLst/>
                <a:latin typeface="Consolas" panose="020B0609020204030204" pitchFamily="49" charset="0"/>
              </a:rPr>
              <a:t>genre</a:t>
            </a:r>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getSongGenre</a:t>
            </a:r>
            <a:r>
              <a:rPr lang="en-CA" b="0" dirty="0">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toLowerCase</a:t>
            </a:r>
            <a:r>
              <a:rPr lang="en-CA" b="0" dirty="0">
                <a:solidFill>
                  <a:srgbClr val="D4D4D4"/>
                </a:solidFill>
                <a:effectLst/>
                <a:latin typeface="Consolas" panose="020B0609020204030204" pitchFamily="49" charset="0"/>
              </a:rPr>
              <a:t>().</a:t>
            </a:r>
            <a:r>
              <a:rPr lang="en-CA" b="0" dirty="0">
                <a:solidFill>
                  <a:srgbClr val="DCDCAA"/>
                </a:solidFill>
                <a:effectLst/>
                <a:latin typeface="Consolas" panose="020B0609020204030204" pitchFamily="49" charset="0"/>
              </a:rPr>
              <a:t>contains</a:t>
            </a:r>
            <a:r>
              <a:rPr lang="en-CA" b="0" dirty="0">
                <a:solidFill>
                  <a:srgbClr val="D4D4D4"/>
                </a:solidFill>
                <a:effectLst/>
                <a:latin typeface="Consolas" panose="020B0609020204030204" pitchFamily="49" charset="0"/>
              </a:rPr>
              <a:t>(</a:t>
            </a:r>
            <a:r>
              <a:rPr lang="en-CA" b="0" dirty="0" err="1">
                <a:solidFill>
                  <a:srgbClr val="9CDCFE"/>
                </a:solidFill>
                <a:effectLst/>
                <a:latin typeface="Consolas" panose="020B0609020204030204" pitchFamily="49" charset="0"/>
              </a:rPr>
              <a:t>genre</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trim</a:t>
            </a:r>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songsByGenre</a:t>
            </a:r>
            <a:r>
              <a:rPr lang="en-CA" b="0" dirty="0" err="1">
                <a:solidFill>
                  <a:srgbClr val="D4D4D4"/>
                </a:solidFill>
                <a:effectLst/>
                <a:latin typeface="Consolas" panose="020B0609020204030204" pitchFamily="49" charset="0"/>
              </a:rPr>
              <a:t>.</a:t>
            </a:r>
            <a:r>
              <a:rPr lang="en-CA" b="0" dirty="0" err="1">
                <a:solidFill>
                  <a:srgbClr val="DCDCAA"/>
                </a:solidFill>
                <a:effectLst/>
                <a:latin typeface="Consolas" panose="020B0609020204030204" pitchFamily="49" charset="0"/>
              </a:rPr>
              <a:t>addSong</a:t>
            </a:r>
            <a:r>
              <a:rPr lang="en-CA" b="0" dirty="0">
                <a:solidFill>
                  <a:srgbClr val="D4D4D4"/>
                </a:solidFill>
                <a:effectLst/>
                <a:latin typeface="Consolas" panose="020B0609020204030204" pitchFamily="49" charset="0"/>
              </a:rPr>
              <a:t>(</a:t>
            </a:r>
            <a:r>
              <a:rPr lang="en-CA" b="0" dirty="0">
                <a:solidFill>
                  <a:srgbClr val="9CDCFE"/>
                </a:solidFill>
                <a:effectLst/>
                <a:latin typeface="Consolas" panose="020B0609020204030204" pitchFamily="49" charset="0"/>
              </a:rPr>
              <a:t>song</a:t>
            </a:r>
            <a:r>
              <a:rPr lang="en-CA" b="0" dirty="0">
                <a:solidFill>
                  <a:srgbClr val="D4D4D4"/>
                </a:solidFill>
                <a:effectLst/>
                <a:latin typeface="Consolas" panose="020B0609020204030204" pitchFamily="49" charset="0"/>
              </a:rPr>
              <a:t>);</a:t>
            </a:r>
          </a:p>
          <a:p>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p>
          <a:p>
            <a:r>
              <a:rPr lang="en-CA" b="0" dirty="0">
                <a:solidFill>
                  <a:srgbClr val="D4D4D4"/>
                </a:solidFill>
                <a:effectLst/>
                <a:latin typeface="Consolas" panose="020B0609020204030204" pitchFamily="49" charset="0"/>
              </a:rPr>
              <a:t>        </a:t>
            </a:r>
            <a:r>
              <a:rPr lang="en-CA" b="0" dirty="0">
                <a:solidFill>
                  <a:srgbClr val="C586C0"/>
                </a:solidFill>
                <a:effectLst/>
                <a:latin typeface="Consolas" panose="020B0609020204030204" pitchFamily="49" charset="0"/>
              </a:rPr>
              <a:t>return</a:t>
            </a:r>
            <a:r>
              <a:rPr lang="en-CA" b="0" dirty="0">
                <a:solidFill>
                  <a:srgbClr val="D4D4D4"/>
                </a:solidFill>
                <a:effectLst/>
                <a:latin typeface="Consolas" panose="020B0609020204030204" pitchFamily="49" charset="0"/>
              </a:rPr>
              <a:t> </a:t>
            </a:r>
            <a:r>
              <a:rPr lang="en-CA" b="0" dirty="0" err="1">
                <a:solidFill>
                  <a:srgbClr val="9CDCFE"/>
                </a:solidFill>
                <a:effectLst/>
                <a:latin typeface="Consolas" panose="020B0609020204030204" pitchFamily="49" charset="0"/>
              </a:rPr>
              <a:t>songsByGenre</a:t>
            </a:r>
            <a:r>
              <a:rPr lang="en-CA" b="0" dirty="0">
                <a:solidFill>
                  <a:srgbClr val="D4D4D4"/>
                </a:solidFill>
                <a:effectLst/>
                <a:latin typeface="Consolas" panose="020B0609020204030204" pitchFamily="49" charset="0"/>
              </a:rPr>
              <a:t>;</a:t>
            </a:r>
          </a:p>
          <a:p>
            <a:r>
              <a:rPr lang="en-CA" b="0" dirty="0">
                <a:solidFill>
                  <a:srgbClr val="D4D4D4"/>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7575BB98-2182-1F19-384E-E8102A93E49F}"/>
              </a:ext>
            </a:extLst>
          </p:cNvPr>
          <p:cNvSpPr txBox="1"/>
          <p:nvPr/>
        </p:nvSpPr>
        <p:spPr>
          <a:xfrm>
            <a:off x="1081710" y="715618"/>
            <a:ext cx="4255604" cy="461665"/>
          </a:xfrm>
          <a:prstGeom prst="rect">
            <a:avLst/>
          </a:prstGeom>
          <a:noFill/>
        </p:spPr>
        <p:txBody>
          <a:bodyPr wrap="square" rtlCol="0">
            <a:spAutoFit/>
          </a:bodyPr>
          <a:lstStyle/>
          <a:p>
            <a:r>
              <a:rPr lang="en-CA" sz="2400" dirty="0">
                <a:effectLst>
                  <a:outerShdw blurRad="38100" dist="38100" dir="2700000" algn="tl">
                    <a:srgbClr val="000000">
                      <a:alpha val="43137"/>
                    </a:srgbClr>
                  </a:outerShdw>
                </a:effectLst>
                <a:latin typeface="+mj-lt"/>
              </a:rPr>
              <a:t>Search | </a:t>
            </a:r>
            <a:r>
              <a:rPr lang="en-CA" sz="2400" b="0" dirty="0">
                <a:effectLst>
                  <a:outerShdw blurRad="38100" dist="38100" dir="2700000" algn="tl">
                    <a:srgbClr val="000000">
                      <a:alpha val="43137"/>
                    </a:srgbClr>
                  </a:outerShdw>
                </a:effectLst>
                <a:latin typeface="+mj-lt"/>
              </a:rPr>
              <a:t>find Songs By Genre</a:t>
            </a:r>
            <a:endParaRPr lang="en-CA" sz="2400" dirty="0">
              <a:effectLst>
                <a:outerShdw blurRad="38100" dist="38100" dir="2700000" algn="tl">
                  <a:srgbClr val="000000">
                    <a:alpha val="43137"/>
                  </a:srgbClr>
                </a:outerShdw>
              </a:effectLst>
              <a:latin typeface="+mj-lt"/>
            </a:endParaRPr>
          </a:p>
        </p:txBody>
      </p:sp>
      <p:cxnSp>
        <p:nvCxnSpPr>
          <p:cNvPr id="7" name="Straight Connector 6">
            <a:extLst>
              <a:ext uri="{FF2B5EF4-FFF2-40B4-BE49-F238E27FC236}">
                <a16:creationId xmlns:a16="http://schemas.microsoft.com/office/drawing/2014/main" id="{65E4454E-7AC4-7660-CCBA-6E6414F8AC7F}"/>
              </a:ext>
            </a:extLst>
          </p:cNvPr>
          <p:cNvCxnSpPr>
            <a:cxnSpLocks/>
          </p:cNvCxnSpPr>
          <p:nvPr/>
        </p:nvCxnSpPr>
        <p:spPr>
          <a:xfrm>
            <a:off x="882926" y="1401417"/>
            <a:ext cx="4454388" cy="0"/>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Graphic 9" descr="An organic corner shape">
            <a:extLst>
              <a:ext uri="{FF2B5EF4-FFF2-40B4-BE49-F238E27FC236}">
                <a16:creationId xmlns:a16="http://schemas.microsoft.com/office/drawing/2014/main" id="{45971D31-A235-5FCA-E75E-B7B04F2B8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9226" y="4045225"/>
            <a:ext cx="2812773" cy="2812773"/>
          </a:xfrm>
          <a:prstGeom prst="rect">
            <a:avLst/>
          </a:prstGeom>
        </p:spPr>
      </p:pic>
      <p:pic>
        <p:nvPicPr>
          <p:cNvPr id="12" name="Graphic 11" descr="Magnifying glass with solid fill">
            <a:extLst>
              <a:ext uri="{FF2B5EF4-FFF2-40B4-BE49-F238E27FC236}">
                <a16:creationId xmlns:a16="http://schemas.microsoft.com/office/drawing/2014/main" id="{4AD37CFB-00A3-7521-DF1C-2C612322AA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205" y="627197"/>
            <a:ext cx="638505" cy="638505"/>
          </a:xfrm>
          <a:prstGeom prst="rect">
            <a:avLst/>
          </a:prstGeom>
        </p:spPr>
      </p:pic>
    </p:spTree>
    <p:extLst>
      <p:ext uri="{BB962C8B-B14F-4D97-AF65-F5344CB8AC3E}">
        <p14:creationId xmlns:p14="http://schemas.microsoft.com/office/powerpoint/2010/main" val="3326859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CDD00CA-E5DB-7502-A3E9-506C2ACE6208}"/>
              </a:ext>
            </a:extLst>
          </p:cNvPr>
          <p:cNvPicPr>
            <a:picLocks noChangeAspect="1"/>
          </p:cNvPicPr>
          <p:nvPr/>
        </p:nvPicPr>
        <p:blipFill>
          <a:blip r:embed="rId2"/>
          <a:stretch>
            <a:fillRect/>
          </a:stretch>
        </p:blipFill>
        <p:spPr>
          <a:xfrm>
            <a:off x="897948" y="3102995"/>
            <a:ext cx="2804403" cy="3086367"/>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F368FC6E-BAD8-22FA-22C6-6C2C2E0AA2BC}"/>
              </a:ext>
            </a:extLst>
          </p:cNvPr>
          <p:cNvPicPr>
            <a:picLocks noChangeAspect="1"/>
          </p:cNvPicPr>
          <p:nvPr/>
        </p:nvPicPr>
        <p:blipFill>
          <a:blip r:embed="rId3"/>
          <a:stretch>
            <a:fillRect/>
          </a:stretch>
        </p:blipFill>
        <p:spPr>
          <a:xfrm>
            <a:off x="8572595" y="3114424"/>
            <a:ext cx="2827265" cy="3063505"/>
          </a:xfrm>
          <a:prstGeom prst="rect">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0D25D6E1-30BB-BE7D-8CE8-FA2E62952AE0}"/>
              </a:ext>
            </a:extLst>
          </p:cNvPr>
          <p:cNvSpPr txBox="1"/>
          <p:nvPr/>
        </p:nvSpPr>
        <p:spPr>
          <a:xfrm>
            <a:off x="856413" y="345114"/>
            <a:ext cx="2887471" cy="400110"/>
          </a:xfrm>
          <a:prstGeom prst="rect">
            <a:avLst/>
          </a:prstGeom>
          <a:noFill/>
        </p:spPr>
        <p:txBody>
          <a:bodyPr wrap="square">
            <a:spAutoFit/>
          </a:bodyPr>
          <a:lstStyle/>
          <a:p>
            <a:r>
              <a:rPr lang="en-CA" sz="2000" dirty="0">
                <a:effectLst>
                  <a:outerShdw blurRad="38100" dist="38100" dir="2700000" algn="tl">
                    <a:srgbClr val="000000">
                      <a:alpha val="43137"/>
                    </a:srgbClr>
                  </a:outerShdw>
                </a:effectLst>
              </a:rPr>
              <a:t>Search Page </a:t>
            </a:r>
            <a:r>
              <a:rPr lang="en-CA" sz="2000" dirty="0">
                <a:effectLst>
                  <a:outerShdw blurRad="38100" dist="38100" dir="2700000" algn="tl">
                    <a:srgbClr val="000000">
                      <a:alpha val="43137"/>
                    </a:srgbClr>
                  </a:outerShdw>
                </a:effectLst>
                <a:latin typeface="+mj-lt"/>
              </a:rPr>
              <a:t>Features</a:t>
            </a:r>
            <a:endParaRPr lang="en-CA" sz="2000" dirty="0">
              <a:effectLst>
                <a:outerShdw blurRad="38100" dist="38100" dir="2700000" algn="tl">
                  <a:srgbClr val="000000">
                    <a:alpha val="43137"/>
                  </a:srgbClr>
                </a:outerShdw>
              </a:effectLst>
            </a:endParaRPr>
          </a:p>
        </p:txBody>
      </p:sp>
      <p:cxnSp>
        <p:nvCxnSpPr>
          <p:cNvPr id="16" name="Straight Connector 15">
            <a:extLst>
              <a:ext uri="{FF2B5EF4-FFF2-40B4-BE49-F238E27FC236}">
                <a16:creationId xmlns:a16="http://schemas.microsoft.com/office/drawing/2014/main" id="{0A075F23-B652-4441-3732-441A4F80C616}"/>
              </a:ext>
            </a:extLst>
          </p:cNvPr>
          <p:cNvCxnSpPr/>
          <p:nvPr/>
        </p:nvCxnSpPr>
        <p:spPr>
          <a:xfrm>
            <a:off x="769651" y="886408"/>
            <a:ext cx="2743200" cy="0"/>
          </a:xfrm>
          <a:prstGeom prst="line">
            <a:avLst/>
          </a:prstGeom>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D126B15C-FE70-D68E-5ACC-4CA6EDA2AF6E}"/>
              </a:ext>
            </a:extLst>
          </p:cNvPr>
          <p:cNvSpPr txBox="1"/>
          <p:nvPr/>
        </p:nvSpPr>
        <p:spPr>
          <a:xfrm>
            <a:off x="326572" y="1091682"/>
            <a:ext cx="11073288" cy="1200329"/>
          </a:xfrm>
          <a:prstGeom prst="rect">
            <a:avLst/>
          </a:prstGeom>
          <a:noFill/>
        </p:spPr>
        <p:txBody>
          <a:bodyPr wrap="none" rtlCol="0">
            <a:spAutoFit/>
          </a:bodyPr>
          <a:lstStyle/>
          <a:p>
            <a:r>
              <a:rPr lang="en-CA" dirty="0"/>
              <a:t>When you click on search Button, if there is any match with the name that you write in the search textbox </a:t>
            </a:r>
          </a:p>
          <a:p>
            <a:r>
              <a:rPr lang="en-CA" dirty="0"/>
              <a:t>it will show up and at the bottom of the page it will say that (Found n results.).</a:t>
            </a:r>
          </a:p>
          <a:p>
            <a:r>
              <a:rPr lang="en-CA" dirty="0"/>
              <a:t>If app could not find any match it will show (No results found!).</a:t>
            </a:r>
          </a:p>
          <a:p>
            <a:r>
              <a:rPr lang="en-CA" dirty="0"/>
              <a:t>If you don’t type any text inside the search textbox it will say (Please enter a search value!).</a:t>
            </a:r>
          </a:p>
        </p:txBody>
      </p:sp>
      <p:pic>
        <p:nvPicPr>
          <p:cNvPr id="19" name="Picture 18">
            <a:extLst>
              <a:ext uri="{FF2B5EF4-FFF2-40B4-BE49-F238E27FC236}">
                <a16:creationId xmlns:a16="http://schemas.microsoft.com/office/drawing/2014/main" id="{94ED6D15-2319-F47A-DF5C-2F738109B812}"/>
              </a:ext>
            </a:extLst>
          </p:cNvPr>
          <p:cNvPicPr>
            <a:picLocks noChangeAspect="1"/>
          </p:cNvPicPr>
          <p:nvPr/>
        </p:nvPicPr>
        <p:blipFill>
          <a:blip r:embed="rId4"/>
          <a:stretch>
            <a:fillRect/>
          </a:stretch>
        </p:blipFill>
        <p:spPr>
          <a:xfrm>
            <a:off x="4686178" y="3099183"/>
            <a:ext cx="2819644" cy="30939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08599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2E5C53E-FB28-D514-6603-461454389149}"/>
              </a:ext>
            </a:extLst>
          </p:cNvPr>
          <p:cNvPicPr>
            <a:picLocks noChangeAspect="1"/>
          </p:cNvPicPr>
          <p:nvPr/>
        </p:nvPicPr>
        <p:blipFill>
          <a:blip r:embed="rId2"/>
          <a:stretch>
            <a:fillRect/>
          </a:stretch>
        </p:blipFill>
        <p:spPr>
          <a:xfrm>
            <a:off x="8564974" y="267487"/>
            <a:ext cx="2804403" cy="3078746"/>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10A0068F-E63D-3A82-DD81-B666234A6E23}"/>
              </a:ext>
            </a:extLst>
          </p:cNvPr>
          <p:cNvPicPr>
            <a:picLocks noChangeAspect="1"/>
          </p:cNvPicPr>
          <p:nvPr/>
        </p:nvPicPr>
        <p:blipFill>
          <a:blip r:embed="rId3"/>
          <a:stretch>
            <a:fillRect/>
          </a:stretch>
        </p:blipFill>
        <p:spPr>
          <a:xfrm>
            <a:off x="4686178" y="267486"/>
            <a:ext cx="2819644" cy="3078746"/>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8EAD4DC3-D717-62FC-634E-28153B80C344}"/>
              </a:ext>
            </a:extLst>
          </p:cNvPr>
          <p:cNvPicPr>
            <a:picLocks noChangeAspect="1"/>
          </p:cNvPicPr>
          <p:nvPr/>
        </p:nvPicPr>
        <p:blipFill>
          <a:blip r:embed="rId4"/>
          <a:stretch>
            <a:fillRect/>
          </a:stretch>
        </p:blipFill>
        <p:spPr>
          <a:xfrm>
            <a:off x="799761" y="267486"/>
            <a:ext cx="2827265" cy="3078746"/>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3D06798A-2DAC-7124-01A4-D447FDF26FD6}"/>
              </a:ext>
            </a:extLst>
          </p:cNvPr>
          <p:cNvPicPr>
            <a:picLocks noChangeAspect="1"/>
          </p:cNvPicPr>
          <p:nvPr/>
        </p:nvPicPr>
        <p:blipFill>
          <a:blip r:embed="rId5"/>
          <a:stretch>
            <a:fillRect/>
          </a:stretch>
        </p:blipFill>
        <p:spPr>
          <a:xfrm>
            <a:off x="799760" y="3511769"/>
            <a:ext cx="2827266" cy="3093988"/>
          </a:xfrm>
          <a:prstGeom prst="rect">
            <a:avLst/>
          </a:prstGeom>
          <a:effectLst>
            <a:outerShdw blurRad="63500" sx="102000" sy="102000" algn="ctr" rotWithShape="0">
              <a:prstClr val="black">
                <a:alpha val="40000"/>
              </a:prstClr>
            </a:outerShdw>
          </a:effectLst>
        </p:spPr>
      </p:pic>
      <p:pic>
        <p:nvPicPr>
          <p:cNvPr id="18" name="Picture 17">
            <a:extLst>
              <a:ext uri="{FF2B5EF4-FFF2-40B4-BE49-F238E27FC236}">
                <a16:creationId xmlns:a16="http://schemas.microsoft.com/office/drawing/2014/main" id="{4830D4A4-67AA-9BE2-E266-6FAC64A28167}"/>
              </a:ext>
            </a:extLst>
          </p:cNvPr>
          <p:cNvPicPr>
            <a:picLocks noChangeAspect="1"/>
          </p:cNvPicPr>
          <p:nvPr/>
        </p:nvPicPr>
        <p:blipFill>
          <a:blip r:embed="rId6"/>
          <a:stretch>
            <a:fillRect/>
          </a:stretch>
        </p:blipFill>
        <p:spPr>
          <a:xfrm>
            <a:off x="8564974" y="3511767"/>
            <a:ext cx="2827266" cy="3093987"/>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1DEA6CC3-0798-D731-B718-11728BB92A3B}"/>
              </a:ext>
            </a:extLst>
          </p:cNvPr>
          <p:cNvPicPr>
            <a:picLocks noChangeAspect="1"/>
          </p:cNvPicPr>
          <p:nvPr/>
        </p:nvPicPr>
        <p:blipFill>
          <a:blip r:embed="rId7"/>
          <a:stretch>
            <a:fillRect/>
          </a:stretch>
        </p:blipFill>
        <p:spPr>
          <a:xfrm>
            <a:off x="4686178" y="3511769"/>
            <a:ext cx="2819644" cy="30939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0849149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CC041-780E-ACB3-3801-D4A3FDEE65B8}"/>
              </a:ext>
            </a:extLst>
          </p:cNvPr>
          <p:cNvPicPr>
            <a:picLocks noChangeAspect="1"/>
          </p:cNvPicPr>
          <p:nvPr/>
        </p:nvPicPr>
        <p:blipFill>
          <a:blip r:embed="rId2"/>
          <a:stretch>
            <a:fillRect/>
          </a:stretch>
        </p:blipFill>
        <p:spPr>
          <a:xfrm>
            <a:off x="4677452" y="1123511"/>
            <a:ext cx="6455368" cy="4610977"/>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6867AEC4-703B-62DC-2C39-BF54BDE83971}"/>
              </a:ext>
            </a:extLst>
          </p:cNvPr>
          <p:cNvSpPr txBox="1"/>
          <p:nvPr/>
        </p:nvSpPr>
        <p:spPr>
          <a:xfrm>
            <a:off x="550606" y="1123511"/>
            <a:ext cx="3486532" cy="523220"/>
          </a:xfrm>
          <a:prstGeom prst="rect">
            <a:avLst/>
          </a:prstGeom>
          <a:noFill/>
        </p:spPr>
        <p:txBody>
          <a:bodyPr wrap="none" rtlCol="0">
            <a:spAutoFit/>
          </a:bodyPr>
          <a:lstStyle/>
          <a:p>
            <a:r>
              <a:rPr lang="en-CA" sz="2800" dirty="0">
                <a:solidFill>
                  <a:schemeClr val="bg1">
                    <a:lumMod val="95000"/>
                    <a:lumOff val="5000"/>
                  </a:schemeClr>
                </a:solidFill>
                <a:effectLst>
                  <a:outerShdw blurRad="38100" dist="38100" dir="2700000" algn="tl">
                    <a:srgbClr val="000000">
                      <a:alpha val="43137"/>
                    </a:srgbClr>
                  </a:outerShdw>
                </a:effectLst>
                <a:latin typeface="+mj-lt"/>
                <a:ea typeface="Calibri" panose="020F0502020204030204" pitchFamily="34" charset="0"/>
                <a:cs typeface="Calibri" panose="020F0502020204030204" pitchFamily="34" charset="0"/>
              </a:rPr>
              <a:t>Try To Delete a Song</a:t>
            </a:r>
          </a:p>
        </p:txBody>
      </p:sp>
      <p:sp>
        <p:nvSpPr>
          <p:cNvPr id="9" name="Rectangle 8">
            <a:extLst>
              <a:ext uri="{FF2B5EF4-FFF2-40B4-BE49-F238E27FC236}">
                <a16:creationId xmlns:a16="http://schemas.microsoft.com/office/drawing/2014/main" id="{F0C1B48E-47DD-EC3C-28EC-5591CB7C8116}"/>
              </a:ext>
            </a:extLst>
          </p:cNvPr>
          <p:cNvSpPr/>
          <p:nvPr/>
        </p:nvSpPr>
        <p:spPr>
          <a:xfrm>
            <a:off x="550606" y="1799130"/>
            <a:ext cx="3333136" cy="177963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CA" sz="20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Showing an Alarm says </a:t>
            </a:r>
          </a:p>
          <a:p>
            <a:r>
              <a:rPr lang="en-CA" sz="20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(This operation will delete the entry from the database.)</a:t>
            </a:r>
          </a:p>
          <a:p>
            <a:r>
              <a:rPr lang="en-CA" sz="20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(Are You sure you want to do this?)</a:t>
            </a:r>
          </a:p>
        </p:txBody>
      </p:sp>
      <p:grpSp>
        <p:nvGrpSpPr>
          <p:cNvPr id="10" name="Group 9">
            <a:extLst>
              <a:ext uri="{FF2B5EF4-FFF2-40B4-BE49-F238E27FC236}">
                <a16:creationId xmlns:a16="http://schemas.microsoft.com/office/drawing/2014/main" id="{12F2BC8D-B065-6E4F-21E7-0D0D0F3AB030}"/>
              </a:ext>
            </a:extLst>
          </p:cNvPr>
          <p:cNvGrpSpPr/>
          <p:nvPr/>
        </p:nvGrpSpPr>
        <p:grpSpPr>
          <a:xfrm>
            <a:off x="-353962" y="6300021"/>
            <a:ext cx="12899923" cy="152400"/>
            <a:chOff x="-353962" y="6376220"/>
            <a:chExt cx="12899923" cy="152400"/>
          </a:xfrm>
        </p:grpSpPr>
        <p:cxnSp>
          <p:nvCxnSpPr>
            <p:cNvPr id="11" name="Straight Connector 10">
              <a:extLst>
                <a:ext uri="{FF2B5EF4-FFF2-40B4-BE49-F238E27FC236}">
                  <a16:creationId xmlns:a16="http://schemas.microsoft.com/office/drawing/2014/main" id="{BE686FBF-1116-B722-61E7-002FE25BBDE0}"/>
                </a:ext>
              </a:extLst>
            </p:cNvPr>
            <p:cNvCxnSpPr/>
            <p:nvPr/>
          </p:nvCxnSpPr>
          <p:spPr>
            <a:xfrm>
              <a:off x="-353962" y="63762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4237B843-8C6E-BF67-C76D-CB1044195181}"/>
                </a:ext>
              </a:extLst>
            </p:cNvPr>
            <p:cNvCxnSpPr/>
            <p:nvPr/>
          </p:nvCxnSpPr>
          <p:spPr>
            <a:xfrm>
              <a:off x="-353962" y="65286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grpSp>
      <p:grpSp>
        <p:nvGrpSpPr>
          <p:cNvPr id="13" name="Group 12">
            <a:extLst>
              <a:ext uri="{FF2B5EF4-FFF2-40B4-BE49-F238E27FC236}">
                <a16:creationId xmlns:a16="http://schemas.microsoft.com/office/drawing/2014/main" id="{1B2E97A6-C828-CB8D-205E-E18B0968AE70}"/>
              </a:ext>
            </a:extLst>
          </p:cNvPr>
          <p:cNvGrpSpPr/>
          <p:nvPr/>
        </p:nvGrpSpPr>
        <p:grpSpPr>
          <a:xfrm>
            <a:off x="-169982" y="405579"/>
            <a:ext cx="12899923" cy="152400"/>
            <a:chOff x="-353962" y="6376220"/>
            <a:chExt cx="12899923" cy="152400"/>
          </a:xfrm>
        </p:grpSpPr>
        <p:cxnSp>
          <p:nvCxnSpPr>
            <p:cNvPr id="14" name="Straight Connector 13">
              <a:extLst>
                <a:ext uri="{FF2B5EF4-FFF2-40B4-BE49-F238E27FC236}">
                  <a16:creationId xmlns:a16="http://schemas.microsoft.com/office/drawing/2014/main" id="{93F7C3C1-2C9D-88F9-B8B2-A7DE283F1F77}"/>
                </a:ext>
              </a:extLst>
            </p:cNvPr>
            <p:cNvCxnSpPr/>
            <p:nvPr/>
          </p:nvCxnSpPr>
          <p:spPr>
            <a:xfrm>
              <a:off x="-353962" y="63762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0956C348-F793-2F44-09B3-ECC80EBB1C54}"/>
                </a:ext>
              </a:extLst>
            </p:cNvPr>
            <p:cNvCxnSpPr/>
            <p:nvPr/>
          </p:nvCxnSpPr>
          <p:spPr>
            <a:xfrm>
              <a:off x="-353962" y="65286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grpSp>
      <p:cxnSp>
        <p:nvCxnSpPr>
          <p:cNvPr id="17" name="Straight Connector 16">
            <a:extLst>
              <a:ext uri="{FF2B5EF4-FFF2-40B4-BE49-F238E27FC236}">
                <a16:creationId xmlns:a16="http://schemas.microsoft.com/office/drawing/2014/main" id="{D6294667-887A-185C-7E83-61B63D99AF6F}"/>
              </a:ext>
            </a:extLst>
          </p:cNvPr>
          <p:cNvCxnSpPr/>
          <p:nvPr/>
        </p:nvCxnSpPr>
        <p:spPr>
          <a:xfrm>
            <a:off x="344129" y="1799130"/>
            <a:ext cx="3785419"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9223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omputer script on a screen">
            <a:extLst>
              <a:ext uri="{FF2B5EF4-FFF2-40B4-BE49-F238E27FC236}">
                <a16:creationId xmlns:a16="http://schemas.microsoft.com/office/drawing/2014/main" id="{E3E6A01B-730C-3B46-8B15-40BF0D79A8B9}"/>
              </a:ext>
            </a:extLst>
          </p:cNvPr>
          <p:cNvPicPr>
            <a:picLocks noChangeAspect="1"/>
          </p:cNvPicPr>
          <p:nvPr/>
        </p:nvPicPr>
        <p:blipFill>
          <a:blip r:embed="rId3"/>
          <a:stretch>
            <a:fillRect/>
          </a:stretch>
        </p:blipFill>
        <p:spPr>
          <a:xfrm>
            <a:off x="0" y="0"/>
            <a:ext cx="12192000" cy="8126016"/>
          </a:xfrm>
          <a:prstGeom prst="rect">
            <a:avLst/>
          </a:prstGeom>
        </p:spPr>
      </p:pic>
      <p:sp>
        <p:nvSpPr>
          <p:cNvPr id="54" name="Rectangle 53">
            <a:extLst>
              <a:ext uri="{FF2B5EF4-FFF2-40B4-BE49-F238E27FC236}">
                <a16:creationId xmlns:a16="http://schemas.microsoft.com/office/drawing/2014/main" id="{73785415-E552-4742-B0A5-FC1ECF293E4F}"/>
              </a:ext>
              <a:ext uri="{C183D7F6-B498-43B3-948B-1728B52AA6E4}">
                <adec:decorative xmlns:adec="http://schemas.microsoft.com/office/drawing/2017/decorative" val="1"/>
              </a:ext>
            </a:extLst>
          </p:cNvPr>
          <p:cNvSpPr/>
          <p:nvPr/>
        </p:nvSpPr>
        <p:spPr>
          <a:xfrm>
            <a:off x="7188907" y="1399977"/>
            <a:ext cx="3924171" cy="4188673"/>
          </a:xfrm>
          <a:prstGeom prst="rect">
            <a:avLst/>
          </a:prstGeom>
          <a:solidFill>
            <a:schemeClr val="accent2">
              <a:alpha val="80000"/>
            </a:schemeClr>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Title 36">
            <a:extLst>
              <a:ext uri="{FF2B5EF4-FFF2-40B4-BE49-F238E27FC236}">
                <a16:creationId xmlns:a16="http://schemas.microsoft.com/office/drawing/2014/main" id="{1C44CABD-3945-420B-A1E8-0D3E5F523E4E}"/>
              </a:ext>
            </a:extLst>
          </p:cNvPr>
          <p:cNvSpPr>
            <a:spLocks noGrp="1"/>
          </p:cNvSpPr>
          <p:nvPr>
            <p:ph type="ctrTitle"/>
          </p:nvPr>
        </p:nvSpPr>
        <p:spPr>
          <a:xfrm>
            <a:off x="7259216" y="1577690"/>
            <a:ext cx="3784212" cy="1809943"/>
          </a:xfrm>
        </p:spPr>
        <p:txBody>
          <a:bodyPr>
            <a:normAutofit/>
          </a:bodyPr>
          <a:lstStyle/>
          <a:p>
            <a:r>
              <a:rPr lang="en-CA" sz="4400" b="0" i="0" u="none" strike="noStrike" baseline="0" dirty="0">
                <a:solidFill>
                  <a:srgbClr val="000000"/>
                </a:solidFill>
                <a:latin typeface="Haettenschweiler" panose="020B0706040902060204" pitchFamily="34" charset="0"/>
              </a:rPr>
              <a:t>Beat Browser</a:t>
            </a:r>
            <a:endParaRPr lang="en-US" sz="8000" dirty="0">
              <a:latin typeface="Haettenschweiler" panose="020B0706040902060204" pitchFamily="34" charset="0"/>
              <a:ea typeface="Tahoma" panose="020B0604030504040204" pitchFamily="34" charset="0"/>
              <a:cs typeface="Tahoma" panose="020B0604030504040204" pitchFamily="34" charset="0"/>
            </a:endParaRPr>
          </a:p>
        </p:txBody>
      </p:sp>
      <p:sp>
        <p:nvSpPr>
          <p:cNvPr id="38" name="Subtitle 37">
            <a:extLst>
              <a:ext uri="{FF2B5EF4-FFF2-40B4-BE49-F238E27FC236}">
                <a16:creationId xmlns:a16="http://schemas.microsoft.com/office/drawing/2014/main" id="{6ED6B106-CA53-428B-8BF0-1BC5768C054E}"/>
              </a:ext>
            </a:extLst>
          </p:cNvPr>
          <p:cNvSpPr>
            <a:spLocks noGrp="1"/>
          </p:cNvSpPr>
          <p:nvPr>
            <p:ph type="subTitle" idx="1"/>
          </p:nvPr>
        </p:nvSpPr>
        <p:spPr>
          <a:xfrm>
            <a:off x="7324531" y="3387633"/>
            <a:ext cx="3619202" cy="2023304"/>
          </a:xfrm>
        </p:spPr>
        <p:txBody>
          <a:bodyPr>
            <a:normAutofit/>
          </a:bodyPr>
          <a:lstStyle/>
          <a:p>
            <a:r>
              <a:rPr lang="en-CA" sz="1800" b="0" i="0" u="none" strike="noStrike" baseline="0" dirty="0">
                <a:solidFill>
                  <a:srgbClr val="000000"/>
                </a:solidFill>
              </a:rPr>
              <a:t>PROG24178 </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Amir Hosein Khanmohammadi</a:t>
            </a:r>
          </a:p>
        </p:txBody>
      </p:sp>
      <p:cxnSp>
        <p:nvCxnSpPr>
          <p:cNvPr id="27" name="Straight Connector 26">
            <a:extLst>
              <a:ext uri="{FF2B5EF4-FFF2-40B4-BE49-F238E27FC236}">
                <a16:creationId xmlns:a16="http://schemas.microsoft.com/office/drawing/2014/main" id="{AB7897E6-775C-4603-8153-D078160E1E3C}"/>
              </a:ext>
              <a:ext uri="{C183D7F6-B498-43B3-948B-1728B52AA6E4}">
                <adec:decorative xmlns:adec="http://schemas.microsoft.com/office/drawing/2017/decorative" val="1"/>
              </a:ext>
            </a:extLst>
          </p:cNvPr>
          <p:cNvCxnSpPr>
            <a:cxnSpLocks/>
          </p:cNvCxnSpPr>
          <p:nvPr/>
        </p:nvCxnSpPr>
        <p:spPr>
          <a:xfrm>
            <a:off x="7574423" y="3277392"/>
            <a:ext cx="31744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EF755C8-D22F-4585-A846-467B938E12D4}"/>
              </a:ext>
              <a:ext uri="{C183D7F6-B498-43B3-948B-1728B52AA6E4}">
                <adec:decorative xmlns:adec="http://schemas.microsoft.com/office/drawing/2017/decorative" val="1"/>
              </a:ext>
            </a:extLst>
          </p:cNvPr>
          <p:cNvSpPr>
            <a:spLocks noChangeAspect="1"/>
          </p:cNvSpPr>
          <p:nvPr/>
        </p:nvSpPr>
        <p:spPr>
          <a:xfrm>
            <a:off x="7405078" y="1502878"/>
            <a:ext cx="3708000" cy="3982873"/>
          </a:xfrm>
          <a:prstGeom prst="rect">
            <a:avLst/>
          </a:prstGeom>
          <a:noFill/>
          <a:ln w="317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29" name="Graphic 28" descr="Music notes with solid fill">
            <a:extLst>
              <a:ext uri="{FF2B5EF4-FFF2-40B4-BE49-F238E27FC236}">
                <a16:creationId xmlns:a16="http://schemas.microsoft.com/office/drawing/2014/main" id="{FD4E3DA7-8F20-7390-2250-EF94818436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9216" y="1372249"/>
            <a:ext cx="914400" cy="914400"/>
          </a:xfrm>
          <a:prstGeom prst="rect">
            <a:avLst/>
          </a:prstGeom>
        </p:spPr>
      </p:pic>
      <p:pic>
        <p:nvPicPr>
          <p:cNvPr id="33" name="Graphic 32" descr="Music with solid fill">
            <a:extLst>
              <a:ext uri="{FF2B5EF4-FFF2-40B4-BE49-F238E27FC236}">
                <a16:creationId xmlns:a16="http://schemas.microsoft.com/office/drawing/2014/main" id="{194041B9-5F4C-DF5F-FED4-8B12D8D8B1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88834" y="1829449"/>
            <a:ext cx="525127" cy="525127"/>
          </a:xfrm>
          <a:prstGeom prst="rect">
            <a:avLst/>
          </a:prstGeom>
        </p:spPr>
      </p:pic>
      <p:pic>
        <p:nvPicPr>
          <p:cNvPr id="35" name="Graphic 34" descr="Music note with solid fill">
            <a:extLst>
              <a:ext uri="{FF2B5EF4-FFF2-40B4-BE49-F238E27FC236}">
                <a16:creationId xmlns:a16="http://schemas.microsoft.com/office/drawing/2014/main" id="{56D3F4EC-42AA-99DD-527F-1A9BB06B61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10342" y="2219967"/>
            <a:ext cx="562053" cy="562053"/>
          </a:xfrm>
          <a:prstGeom prst="rect">
            <a:avLst/>
          </a:prstGeom>
        </p:spPr>
      </p:pic>
      <p:pic>
        <p:nvPicPr>
          <p:cNvPr id="42" name="Graphic 41" descr="Treble clef with solid fill">
            <a:extLst>
              <a:ext uri="{FF2B5EF4-FFF2-40B4-BE49-F238E27FC236}">
                <a16:creationId xmlns:a16="http://schemas.microsoft.com/office/drawing/2014/main" id="{4F454D50-1E55-E40C-F6D2-BABCD799D8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366047">
            <a:off x="7107892" y="2703532"/>
            <a:ext cx="914400" cy="914400"/>
          </a:xfrm>
          <a:prstGeom prst="rect">
            <a:avLst/>
          </a:prstGeom>
        </p:spPr>
      </p:pic>
    </p:spTree>
    <p:extLst>
      <p:ext uri="{BB962C8B-B14F-4D97-AF65-F5344CB8AC3E}">
        <p14:creationId xmlns:p14="http://schemas.microsoft.com/office/powerpoint/2010/main" val="206034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636955-0112-0E04-E669-20094818FD24}"/>
              </a:ext>
            </a:extLst>
          </p:cNvPr>
          <p:cNvSpPr/>
          <p:nvPr/>
        </p:nvSpPr>
        <p:spPr>
          <a:xfrm>
            <a:off x="0" y="0"/>
            <a:ext cx="7567734" cy="6857998"/>
          </a:xfrm>
          <a:prstGeom prst="rect">
            <a:avLst/>
          </a:prstGeom>
          <a:solidFill>
            <a:schemeClr val="dk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b"/>
          <a:lstStyle/>
          <a:p>
            <a:r>
              <a:rPr lang="en-CA" sz="1200" b="0" dirty="0">
                <a:solidFill>
                  <a:srgbClr val="D4D4D4"/>
                </a:solidFill>
                <a:effectLst/>
                <a:latin typeface="Consolas" panose="020B0609020204030204" pitchFamily="49" charset="0"/>
              </a:rPr>
              <a:t>    </a:t>
            </a:r>
            <a:r>
              <a:rPr lang="en-CA" sz="1200" b="0" dirty="0">
                <a:solidFill>
                  <a:srgbClr val="569CD6"/>
                </a:solidFill>
                <a:effectLst/>
                <a:latin typeface="Consolas" panose="020B0609020204030204" pitchFamily="49" charset="0"/>
              </a:rPr>
              <a:t>public</a:t>
            </a:r>
            <a:r>
              <a:rPr lang="en-CA" sz="1200" b="0" dirty="0">
                <a:solidFill>
                  <a:srgbClr val="D4D4D4"/>
                </a:solidFill>
                <a:effectLst/>
                <a:latin typeface="Consolas" panose="020B0609020204030204" pitchFamily="49" charset="0"/>
              </a:rPr>
              <a:t> </a:t>
            </a:r>
            <a:r>
              <a:rPr lang="en-CA" sz="1200" b="0" dirty="0">
                <a:solidFill>
                  <a:srgbClr val="4EC9B0"/>
                </a:solidFill>
                <a:effectLst/>
                <a:latin typeface="Consolas" panose="020B0609020204030204" pitchFamily="49" charset="0"/>
              </a:rPr>
              <a:t>void</a:t>
            </a:r>
            <a:r>
              <a:rPr lang="en-CA" sz="1200" b="0" dirty="0">
                <a:solidFill>
                  <a:srgbClr val="D4D4D4"/>
                </a:solidFill>
                <a:effectLst/>
                <a:latin typeface="Consolas" panose="020B0609020204030204" pitchFamily="49" charset="0"/>
              </a:rPr>
              <a:t> </a:t>
            </a:r>
            <a:r>
              <a:rPr lang="en-CA" sz="1200" b="0" dirty="0">
                <a:solidFill>
                  <a:srgbClr val="DCDCAA"/>
                </a:solidFill>
                <a:effectLst/>
                <a:latin typeface="Consolas" panose="020B0609020204030204" pitchFamily="49" charset="0"/>
              </a:rPr>
              <a:t>deleteSong</a:t>
            </a:r>
            <a:r>
              <a:rPr lang="en-CA" sz="1200" b="0" dirty="0">
                <a:solidFill>
                  <a:srgbClr val="D4D4D4"/>
                </a:solidFill>
                <a:effectLst/>
                <a:latin typeface="Consolas" panose="020B0609020204030204" pitchFamily="49" charset="0"/>
              </a:rPr>
              <a:t>() {</a:t>
            </a:r>
          </a:p>
          <a:p>
            <a:r>
              <a:rPr lang="en-CA" sz="1200" b="0" dirty="0">
                <a:solidFill>
                  <a:srgbClr val="D4D4D4"/>
                </a:solidFill>
                <a:effectLst/>
                <a:latin typeface="Consolas" panose="020B0609020204030204" pitchFamily="49" charset="0"/>
              </a:rPr>
              <a:t>        </a:t>
            </a:r>
            <a:r>
              <a:rPr lang="en-CA" sz="1200" b="0" dirty="0">
                <a:solidFill>
                  <a:srgbClr val="6A9955"/>
                </a:solidFill>
                <a:effectLst/>
                <a:latin typeface="Consolas" panose="020B0609020204030204" pitchFamily="49" charset="0"/>
              </a:rPr>
              <a:t>// show confirmation for delete event</a:t>
            </a:r>
            <a:endParaRPr lang="en-CA" sz="1200" b="0" dirty="0">
              <a:solidFill>
                <a:srgbClr val="D4D4D4"/>
              </a:solidFill>
              <a:effectLst/>
              <a:latin typeface="Consolas" panose="020B0609020204030204" pitchFamily="49" charset="0"/>
            </a:endParaRPr>
          </a:p>
          <a:p>
            <a:r>
              <a:rPr lang="en-CA" sz="1200" b="0" dirty="0">
                <a:solidFill>
                  <a:srgbClr val="D4D4D4"/>
                </a:solidFill>
                <a:effectLst/>
                <a:latin typeface="Consolas" panose="020B0609020204030204" pitchFamily="49" charset="0"/>
              </a:rPr>
              <a:t>        </a:t>
            </a:r>
            <a:r>
              <a:rPr lang="en-CA" sz="1200" b="0" dirty="0">
                <a:solidFill>
                  <a:srgbClr val="4EC9B0"/>
                </a:solidFill>
                <a:effectLst/>
                <a:latin typeface="Consolas" panose="020B0609020204030204" pitchFamily="49" charset="0"/>
              </a:rPr>
              <a:t>Alert</a:t>
            </a:r>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alert</a:t>
            </a:r>
            <a:r>
              <a:rPr lang="en-CA" sz="1200" b="0" dirty="0">
                <a:solidFill>
                  <a:srgbClr val="D4D4D4"/>
                </a:solidFill>
                <a:effectLst/>
                <a:latin typeface="Consolas" panose="020B0609020204030204" pitchFamily="49" charset="0"/>
              </a:rPr>
              <a:t> = </a:t>
            </a:r>
            <a:r>
              <a:rPr lang="en-CA" sz="1200" b="0" dirty="0">
                <a:solidFill>
                  <a:srgbClr val="C586C0"/>
                </a:solidFill>
                <a:effectLst/>
                <a:latin typeface="Consolas" panose="020B0609020204030204" pitchFamily="49" charset="0"/>
              </a:rPr>
              <a:t>new</a:t>
            </a:r>
            <a:r>
              <a:rPr lang="en-CA" sz="1200" b="0" dirty="0">
                <a:solidFill>
                  <a:srgbClr val="D4D4D4"/>
                </a:solidFill>
                <a:effectLst/>
                <a:latin typeface="Consolas" panose="020B0609020204030204" pitchFamily="49" charset="0"/>
              </a:rPr>
              <a:t> </a:t>
            </a:r>
            <a:r>
              <a:rPr lang="en-CA" sz="1200" b="0" dirty="0">
                <a:solidFill>
                  <a:srgbClr val="DCDCAA"/>
                </a:solidFill>
                <a:effectLst/>
                <a:latin typeface="Consolas" panose="020B0609020204030204" pitchFamily="49" charset="0"/>
              </a:rPr>
              <a:t>Alert</a:t>
            </a:r>
            <a:r>
              <a:rPr lang="en-CA" sz="1200" b="0" dirty="0">
                <a:solidFill>
                  <a:srgbClr val="D4D4D4"/>
                </a:solidFill>
                <a:effectLst/>
                <a:latin typeface="Consolas" panose="020B0609020204030204" pitchFamily="49" charset="0"/>
              </a:rPr>
              <a:t>(</a:t>
            </a:r>
            <a:r>
              <a:rPr lang="en-CA" sz="1200" b="0" dirty="0" err="1">
                <a:solidFill>
                  <a:srgbClr val="4EC9B0"/>
                </a:solidFill>
                <a:effectLst/>
                <a:latin typeface="Consolas" panose="020B0609020204030204" pitchFamily="49" charset="0"/>
              </a:rPr>
              <a:t>Alert</a:t>
            </a:r>
            <a:r>
              <a:rPr lang="en-CA" sz="1200" b="0" dirty="0" err="1">
                <a:solidFill>
                  <a:srgbClr val="D4D4D4"/>
                </a:solidFill>
                <a:effectLst/>
                <a:latin typeface="Consolas" panose="020B0609020204030204" pitchFamily="49" charset="0"/>
              </a:rPr>
              <a:t>.</a:t>
            </a:r>
            <a:r>
              <a:rPr lang="en-CA" sz="1200" b="0" dirty="0" err="1">
                <a:solidFill>
                  <a:srgbClr val="4EC9B0"/>
                </a:solidFill>
                <a:effectLst/>
                <a:latin typeface="Consolas" panose="020B0609020204030204" pitchFamily="49" charset="0"/>
              </a:rPr>
              <a:t>AlertType</a:t>
            </a:r>
            <a:r>
              <a:rPr lang="en-CA" sz="1200" b="0" dirty="0" err="1">
                <a:solidFill>
                  <a:srgbClr val="D4D4D4"/>
                </a:solidFill>
                <a:effectLst/>
                <a:latin typeface="Consolas" panose="020B0609020204030204" pitchFamily="49" charset="0"/>
              </a:rPr>
              <a:t>.</a:t>
            </a:r>
            <a:r>
              <a:rPr lang="en-CA" sz="1200" b="0" dirty="0" err="1">
                <a:solidFill>
                  <a:srgbClr val="4FC1FF"/>
                </a:solidFill>
                <a:effectLst/>
                <a:latin typeface="Consolas" panose="020B0609020204030204" pitchFamily="49" charset="0"/>
              </a:rPr>
              <a:t>CONFIRMATION</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alert</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setTitle</a:t>
            </a:r>
            <a:r>
              <a:rPr lang="en-CA" sz="1200" b="0" dirty="0">
                <a:solidFill>
                  <a:srgbClr val="D4D4D4"/>
                </a:solidFill>
                <a:effectLst/>
                <a:latin typeface="Consolas" panose="020B0609020204030204" pitchFamily="49" charset="0"/>
              </a:rPr>
              <a:t>(</a:t>
            </a:r>
            <a:r>
              <a:rPr lang="en-CA" sz="1200" b="0" dirty="0">
                <a:solidFill>
                  <a:srgbClr val="CE9178"/>
                </a:solidFill>
                <a:effectLst/>
                <a:latin typeface="Consolas" panose="020B0609020204030204" pitchFamily="49" charset="0"/>
              </a:rPr>
              <a:t>"Confirm Delete"</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alert</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setHeaderText</a:t>
            </a:r>
            <a:r>
              <a:rPr lang="en-CA" sz="1200" b="0" dirty="0">
                <a:solidFill>
                  <a:srgbClr val="D4D4D4"/>
                </a:solidFill>
                <a:effectLst/>
                <a:latin typeface="Consolas" panose="020B0609020204030204" pitchFamily="49" charset="0"/>
              </a:rPr>
              <a:t>(</a:t>
            </a:r>
            <a:r>
              <a:rPr lang="en-CA" sz="1200" b="0" dirty="0">
                <a:solidFill>
                  <a:srgbClr val="CE9178"/>
                </a:solidFill>
                <a:effectLst/>
                <a:latin typeface="Consolas" panose="020B0609020204030204" pitchFamily="49" charset="0"/>
              </a:rPr>
              <a:t>"This operation will delete the entry from the database."</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alert</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setContentText</a:t>
            </a:r>
            <a:r>
              <a:rPr lang="en-CA" sz="1200" b="0" dirty="0">
                <a:solidFill>
                  <a:srgbClr val="D4D4D4"/>
                </a:solidFill>
                <a:effectLst/>
                <a:latin typeface="Consolas" panose="020B0609020204030204" pitchFamily="49" charset="0"/>
              </a:rPr>
              <a:t>(</a:t>
            </a:r>
            <a:r>
              <a:rPr lang="en-CA" sz="1200" b="0" dirty="0">
                <a:solidFill>
                  <a:srgbClr val="CE9178"/>
                </a:solidFill>
                <a:effectLst/>
                <a:latin typeface="Consolas" panose="020B0609020204030204" pitchFamily="49" charset="0"/>
              </a:rPr>
              <a:t>"Are you sure you want to do this?"</a:t>
            </a:r>
            <a:r>
              <a:rPr lang="en-CA" sz="1200" b="0" dirty="0">
                <a:solidFill>
                  <a:srgbClr val="D4D4D4"/>
                </a:solidFill>
                <a:effectLst/>
                <a:latin typeface="Consolas" panose="020B0609020204030204" pitchFamily="49" charset="0"/>
              </a:rPr>
              <a:t>);</a:t>
            </a:r>
          </a:p>
          <a:p>
            <a:br>
              <a:rPr lang="en-CA" sz="1200" b="0" dirty="0">
                <a:solidFill>
                  <a:srgbClr val="D4D4D4"/>
                </a:solidFill>
                <a:effectLst/>
                <a:latin typeface="Consolas" panose="020B0609020204030204" pitchFamily="49" charset="0"/>
              </a:rPr>
            </a:br>
            <a:r>
              <a:rPr lang="en-CA" sz="1200" b="0" dirty="0">
                <a:solidFill>
                  <a:srgbClr val="D4D4D4"/>
                </a:solidFill>
                <a:effectLst/>
                <a:latin typeface="Consolas" panose="020B0609020204030204" pitchFamily="49" charset="0"/>
              </a:rPr>
              <a:t>        </a:t>
            </a:r>
            <a:r>
              <a:rPr lang="en-CA" sz="1200" b="0" dirty="0">
                <a:solidFill>
                  <a:srgbClr val="4EC9B0"/>
                </a:solidFill>
                <a:effectLst/>
                <a:latin typeface="Consolas" panose="020B0609020204030204" pitchFamily="49" charset="0"/>
              </a:rPr>
              <a:t>Optional</a:t>
            </a:r>
            <a:r>
              <a:rPr lang="en-CA" sz="1200" b="0" dirty="0">
                <a:solidFill>
                  <a:srgbClr val="D4D4D4"/>
                </a:solidFill>
                <a:effectLst/>
                <a:latin typeface="Consolas" panose="020B0609020204030204" pitchFamily="49" charset="0"/>
              </a:rPr>
              <a:t>&lt;</a:t>
            </a:r>
            <a:r>
              <a:rPr lang="en-CA" sz="1200" b="0" dirty="0" err="1">
                <a:solidFill>
                  <a:srgbClr val="4EC9B0"/>
                </a:solidFill>
                <a:effectLst/>
                <a:latin typeface="Consolas" panose="020B0609020204030204" pitchFamily="49" charset="0"/>
              </a:rPr>
              <a:t>ButtonType</a:t>
            </a:r>
            <a:r>
              <a:rPr lang="en-CA" sz="1200" b="0" dirty="0">
                <a:solidFill>
                  <a:srgbClr val="D4D4D4"/>
                </a:solidFill>
                <a:effectLst/>
                <a:latin typeface="Consolas" panose="020B0609020204030204" pitchFamily="49" charset="0"/>
              </a:rPr>
              <a:t>&gt; </a:t>
            </a:r>
            <a:r>
              <a:rPr lang="en-CA" sz="1200" b="0" dirty="0">
                <a:solidFill>
                  <a:srgbClr val="9CDCFE"/>
                </a:solidFill>
                <a:effectLst/>
                <a:latin typeface="Consolas" panose="020B0609020204030204" pitchFamily="49" charset="0"/>
              </a:rPr>
              <a:t>result</a:t>
            </a:r>
            <a:r>
              <a:rPr lang="en-CA" sz="1200" b="0" dirty="0">
                <a:solidFill>
                  <a:srgbClr val="D4D4D4"/>
                </a:solidFill>
                <a:effectLst/>
                <a:latin typeface="Consolas" panose="020B0609020204030204" pitchFamily="49" charset="0"/>
              </a:rPr>
              <a:t> = </a:t>
            </a:r>
            <a:r>
              <a:rPr lang="en-CA" sz="1200" b="0" dirty="0" err="1">
                <a:solidFill>
                  <a:srgbClr val="9CDCFE"/>
                </a:solidFill>
                <a:effectLst/>
                <a:latin typeface="Consolas" panose="020B0609020204030204" pitchFamily="49" charset="0"/>
              </a:rPr>
              <a:t>alert</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showAndWait</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a:solidFill>
                  <a:srgbClr val="C586C0"/>
                </a:solidFill>
                <a:effectLst/>
                <a:latin typeface="Consolas" panose="020B0609020204030204" pitchFamily="49" charset="0"/>
              </a:rPr>
              <a:t>if</a:t>
            </a:r>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result</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get</a:t>
            </a:r>
            <a:r>
              <a:rPr lang="en-CA" sz="1200" b="0" dirty="0">
                <a:solidFill>
                  <a:srgbClr val="D4D4D4"/>
                </a:solidFill>
                <a:effectLst/>
                <a:latin typeface="Consolas" panose="020B0609020204030204" pitchFamily="49" charset="0"/>
              </a:rPr>
              <a:t>() == </a:t>
            </a:r>
            <a:r>
              <a:rPr lang="en-CA" sz="1200" b="0" dirty="0" err="1">
                <a:solidFill>
                  <a:srgbClr val="4EC9B0"/>
                </a:solidFill>
                <a:effectLst/>
                <a:latin typeface="Consolas" panose="020B0609020204030204" pitchFamily="49" charset="0"/>
              </a:rPr>
              <a:t>ButtonType</a:t>
            </a:r>
            <a:r>
              <a:rPr lang="en-CA" sz="1200" b="0" dirty="0" err="1">
                <a:solidFill>
                  <a:srgbClr val="D4D4D4"/>
                </a:solidFill>
                <a:effectLst/>
                <a:latin typeface="Consolas" panose="020B0609020204030204" pitchFamily="49" charset="0"/>
              </a:rPr>
              <a:t>.</a:t>
            </a:r>
            <a:r>
              <a:rPr lang="en-CA" sz="1200" b="0" dirty="0" err="1">
                <a:solidFill>
                  <a:srgbClr val="4FC1FF"/>
                </a:solidFill>
                <a:effectLst/>
                <a:latin typeface="Consolas" panose="020B0609020204030204" pitchFamily="49" charset="0"/>
              </a:rPr>
              <a:t>OK</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a:solidFill>
                  <a:srgbClr val="4EC9B0"/>
                </a:solidFill>
                <a:effectLst/>
                <a:latin typeface="Consolas" panose="020B0609020204030204" pitchFamily="49" charset="0"/>
              </a:rPr>
              <a:t>String</a:t>
            </a:r>
            <a:r>
              <a:rPr lang="en-CA" sz="1200" b="0" dirty="0">
                <a:solidFill>
                  <a:srgbClr val="D4D4D4"/>
                </a:solidFill>
                <a:effectLst/>
                <a:latin typeface="Consolas" panose="020B0609020204030204" pitchFamily="49" charset="0"/>
              </a:rPr>
              <a:t> </a:t>
            </a:r>
            <a:r>
              <a:rPr lang="en-CA" sz="1200" b="0" dirty="0">
                <a:solidFill>
                  <a:srgbClr val="9CDCFE"/>
                </a:solidFill>
                <a:effectLst/>
                <a:latin typeface="Consolas" panose="020B0609020204030204" pitchFamily="49" charset="0"/>
              </a:rPr>
              <a:t>name</a:t>
            </a:r>
            <a:r>
              <a:rPr lang="en-CA" sz="1200" b="0" dirty="0">
                <a:solidFill>
                  <a:srgbClr val="D4D4D4"/>
                </a:solidFill>
                <a:effectLst/>
                <a:latin typeface="Consolas" panose="020B0609020204030204" pitchFamily="49" charset="0"/>
              </a:rPr>
              <a:t> = </a:t>
            </a:r>
            <a:r>
              <a:rPr lang="en-CA" sz="1200" b="0" dirty="0" err="1">
                <a:solidFill>
                  <a:srgbClr val="9CDCFE"/>
                </a:solidFill>
                <a:effectLst/>
                <a:latin typeface="Consolas" panose="020B0609020204030204" pitchFamily="49" charset="0"/>
              </a:rPr>
              <a:t>songName</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getText</a:t>
            </a:r>
            <a:r>
              <a:rPr lang="en-CA" sz="1200" b="0" dirty="0">
                <a:solidFill>
                  <a:srgbClr val="D4D4D4"/>
                </a:solidFill>
                <a:effectLst/>
                <a:latin typeface="Consolas" panose="020B0609020204030204" pitchFamily="49" charset="0"/>
              </a:rPr>
              <a:t>();</a:t>
            </a:r>
          </a:p>
          <a:p>
            <a:br>
              <a:rPr lang="en-CA" sz="1200" b="0" dirty="0">
                <a:solidFill>
                  <a:srgbClr val="D4D4D4"/>
                </a:solidFill>
                <a:effectLst/>
                <a:latin typeface="Consolas" panose="020B0609020204030204" pitchFamily="49" charset="0"/>
              </a:rPr>
            </a:br>
            <a:r>
              <a:rPr lang="en-CA" sz="1200" b="0" dirty="0">
                <a:solidFill>
                  <a:srgbClr val="D4D4D4"/>
                </a:solidFill>
                <a:effectLst/>
                <a:latin typeface="Consolas" panose="020B0609020204030204" pitchFamily="49" charset="0"/>
              </a:rPr>
              <a:t>            </a:t>
            </a:r>
            <a:r>
              <a:rPr lang="en-CA" sz="1200" b="0" dirty="0">
                <a:solidFill>
                  <a:srgbClr val="6A9955"/>
                </a:solidFill>
                <a:effectLst/>
                <a:latin typeface="Consolas" panose="020B0609020204030204" pitchFamily="49" charset="0"/>
              </a:rPr>
              <a:t>// now get the song object with this info,</a:t>
            </a:r>
            <a:endParaRPr lang="en-CA" sz="1200" b="0" dirty="0">
              <a:solidFill>
                <a:srgbClr val="D4D4D4"/>
              </a:solidFill>
              <a:effectLst/>
              <a:latin typeface="Consolas" panose="020B0609020204030204" pitchFamily="49" charset="0"/>
            </a:endParaRPr>
          </a:p>
          <a:p>
            <a:r>
              <a:rPr lang="en-CA" sz="1200" b="0" dirty="0">
                <a:solidFill>
                  <a:srgbClr val="D4D4D4"/>
                </a:solidFill>
                <a:effectLst/>
                <a:latin typeface="Consolas" panose="020B0609020204030204" pitchFamily="49" charset="0"/>
              </a:rPr>
              <a:t>            </a:t>
            </a:r>
            <a:r>
              <a:rPr lang="en-CA" sz="1200" b="0" dirty="0">
                <a:solidFill>
                  <a:srgbClr val="6A9955"/>
                </a:solidFill>
                <a:effectLst/>
                <a:latin typeface="Consolas" panose="020B0609020204030204" pitchFamily="49" charset="0"/>
              </a:rPr>
              <a:t>// from the </a:t>
            </a:r>
            <a:r>
              <a:rPr lang="en-CA" sz="1200" b="0" dirty="0" err="1">
                <a:solidFill>
                  <a:srgbClr val="6A9955"/>
                </a:solidFill>
                <a:effectLst/>
                <a:latin typeface="Consolas" panose="020B0609020204030204" pitchFamily="49" charset="0"/>
              </a:rPr>
              <a:t>songList</a:t>
            </a:r>
            <a:endParaRPr lang="en-CA" sz="1200" b="0" dirty="0">
              <a:solidFill>
                <a:srgbClr val="D4D4D4"/>
              </a:solidFill>
              <a:effectLst/>
              <a:latin typeface="Consolas" panose="020B0609020204030204" pitchFamily="49" charset="0"/>
            </a:endParaRPr>
          </a:p>
          <a:p>
            <a:r>
              <a:rPr lang="en-CA" sz="1200" b="0" dirty="0">
                <a:solidFill>
                  <a:srgbClr val="D4D4D4"/>
                </a:solidFill>
                <a:effectLst/>
                <a:latin typeface="Consolas" panose="020B0609020204030204" pitchFamily="49" charset="0"/>
              </a:rPr>
              <a:t>            </a:t>
            </a:r>
            <a:r>
              <a:rPr lang="en-CA" sz="1200" b="0" dirty="0">
                <a:solidFill>
                  <a:srgbClr val="4EC9B0"/>
                </a:solidFill>
                <a:effectLst/>
                <a:latin typeface="Consolas" panose="020B0609020204030204" pitchFamily="49" charset="0"/>
              </a:rPr>
              <a:t>SongList</a:t>
            </a:r>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songByTitle</a:t>
            </a:r>
            <a:r>
              <a:rPr lang="en-CA" sz="1200" b="0" dirty="0">
                <a:solidFill>
                  <a:srgbClr val="D4D4D4"/>
                </a:solidFill>
                <a:effectLst/>
                <a:latin typeface="Consolas" panose="020B0609020204030204" pitchFamily="49" charset="0"/>
              </a:rPr>
              <a:t> = </a:t>
            </a:r>
            <a:r>
              <a:rPr lang="en-CA" sz="1200" b="0" dirty="0" err="1">
                <a:solidFill>
                  <a:srgbClr val="9CDCFE"/>
                </a:solidFill>
                <a:effectLst/>
                <a:latin typeface="Consolas" panose="020B0609020204030204" pitchFamily="49" charset="0"/>
              </a:rPr>
              <a:t>songList</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findSongsByTitle</a:t>
            </a:r>
            <a:r>
              <a:rPr lang="en-CA" sz="1200" b="0" dirty="0">
                <a:solidFill>
                  <a:srgbClr val="D4D4D4"/>
                </a:solidFill>
                <a:effectLst/>
                <a:latin typeface="Consolas" panose="020B0609020204030204" pitchFamily="49" charset="0"/>
              </a:rPr>
              <a:t>(</a:t>
            </a:r>
            <a:r>
              <a:rPr lang="en-CA" sz="1200" b="0" dirty="0">
                <a:solidFill>
                  <a:srgbClr val="9CDCFE"/>
                </a:solidFill>
                <a:effectLst/>
                <a:latin typeface="Consolas" panose="020B0609020204030204" pitchFamily="49" charset="0"/>
              </a:rPr>
              <a:t>name</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a:solidFill>
                  <a:srgbClr val="C586C0"/>
                </a:solidFill>
                <a:effectLst/>
                <a:latin typeface="Consolas" panose="020B0609020204030204" pitchFamily="49" charset="0"/>
              </a:rPr>
              <a:t>if</a:t>
            </a:r>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songByTitle</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size</a:t>
            </a:r>
            <a:r>
              <a:rPr lang="en-CA" sz="1200" b="0" dirty="0">
                <a:solidFill>
                  <a:srgbClr val="D4D4D4"/>
                </a:solidFill>
                <a:effectLst/>
                <a:latin typeface="Consolas" panose="020B0609020204030204" pitchFamily="49" charset="0"/>
              </a:rPr>
              <a:t>() &gt; </a:t>
            </a:r>
            <a:r>
              <a:rPr lang="en-CA" sz="1200" b="0" dirty="0">
                <a:solidFill>
                  <a:srgbClr val="B5CEA8"/>
                </a:solidFill>
                <a:effectLst/>
                <a:latin typeface="Consolas" panose="020B0609020204030204" pitchFamily="49" charset="0"/>
              </a:rPr>
              <a:t>0</a:t>
            </a:r>
            <a:r>
              <a:rPr lang="en-CA" sz="1200" b="0" dirty="0">
                <a:solidFill>
                  <a:srgbClr val="D4D4D4"/>
                </a:solidFill>
                <a:effectLst/>
                <a:latin typeface="Consolas" panose="020B0609020204030204" pitchFamily="49" charset="0"/>
              </a:rPr>
              <a:t>) {</a:t>
            </a:r>
          </a:p>
          <a:p>
            <a:r>
              <a:rPr lang="en-CA" sz="1200" b="0" dirty="0">
                <a:solidFill>
                  <a:srgbClr val="D4D4D4"/>
                </a:solidFill>
                <a:effectLst/>
                <a:latin typeface="Consolas" panose="020B0609020204030204" pitchFamily="49" charset="0"/>
              </a:rPr>
              <a:t>                </a:t>
            </a:r>
            <a:r>
              <a:rPr lang="en-CA" sz="1200" b="0" dirty="0">
                <a:solidFill>
                  <a:srgbClr val="4EC9B0"/>
                </a:solidFill>
                <a:effectLst/>
                <a:latin typeface="Consolas" panose="020B0609020204030204" pitchFamily="49" charset="0"/>
              </a:rPr>
              <a:t>Song</a:t>
            </a:r>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song</a:t>
            </a:r>
            <a:r>
              <a:rPr lang="en-CA" sz="1200" b="0" dirty="0">
                <a:solidFill>
                  <a:srgbClr val="D4D4D4"/>
                </a:solidFill>
                <a:effectLst/>
                <a:latin typeface="Consolas" panose="020B0609020204030204" pitchFamily="49" charset="0"/>
              </a:rPr>
              <a:t> = </a:t>
            </a:r>
            <a:r>
              <a:rPr lang="en-CA" sz="1200" b="0" dirty="0" err="1">
                <a:solidFill>
                  <a:srgbClr val="9CDCFE"/>
                </a:solidFill>
                <a:effectLst/>
                <a:latin typeface="Consolas" panose="020B0609020204030204" pitchFamily="49" charset="0"/>
              </a:rPr>
              <a:t>songByTitle</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get</a:t>
            </a:r>
            <a:r>
              <a:rPr lang="en-CA" sz="1200" b="0" dirty="0">
                <a:solidFill>
                  <a:srgbClr val="D4D4D4"/>
                </a:solidFill>
                <a:effectLst/>
                <a:latin typeface="Consolas" panose="020B0609020204030204" pitchFamily="49" charset="0"/>
              </a:rPr>
              <a:t>(</a:t>
            </a:r>
            <a:r>
              <a:rPr lang="en-CA" sz="1200" b="0" dirty="0">
                <a:solidFill>
                  <a:srgbClr val="B5CEA8"/>
                </a:solidFill>
                <a:effectLst/>
                <a:latin typeface="Consolas" panose="020B0609020204030204" pitchFamily="49" charset="0"/>
              </a:rPr>
              <a:t>0</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a:solidFill>
                  <a:srgbClr val="6A9955"/>
                </a:solidFill>
                <a:effectLst/>
                <a:latin typeface="Consolas" panose="020B0609020204030204" pitchFamily="49" charset="0"/>
              </a:rPr>
              <a:t>// delete this song from the list</a:t>
            </a:r>
            <a:endParaRPr lang="en-CA" sz="1200" b="0" dirty="0">
              <a:solidFill>
                <a:srgbClr val="D4D4D4"/>
              </a:solidFill>
              <a:effectLst/>
              <a:latin typeface="Consolas" panose="020B0609020204030204" pitchFamily="49" charset="0"/>
            </a:endParaRP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songList</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deleteSong</a:t>
            </a:r>
            <a:r>
              <a:rPr lang="en-CA" sz="1200" b="0" dirty="0">
                <a:solidFill>
                  <a:srgbClr val="D4D4D4"/>
                </a:solidFill>
                <a:effectLst/>
                <a:latin typeface="Consolas" panose="020B0609020204030204" pitchFamily="49" charset="0"/>
              </a:rPr>
              <a:t>(</a:t>
            </a:r>
            <a:r>
              <a:rPr lang="en-CA" sz="1200" b="0" dirty="0">
                <a:solidFill>
                  <a:srgbClr val="9CDCFE"/>
                </a:solidFill>
                <a:effectLst/>
                <a:latin typeface="Consolas" panose="020B0609020204030204" pitchFamily="49" charset="0"/>
              </a:rPr>
              <a:t>song</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a:solidFill>
                  <a:srgbClr val="6A9955"/>
                </a:solidFill>
                <a:effectLst/>
                <a:latin typeface="Consolas" panose="020B0609020204030204" pitchFamily="49" charset="0"/>
              </a:rPr>
              <a:t>// remove song from observable array</a:t>
            </a:r>
            <a:endParaRPr lang="en-CA" sz="1200" b="0" dirty="0">
              <a:solidFill>
                <a:srgbClr val="D4D4D4"/>
              </a:solidFill>
              <a:effectLst/>
              <a:latin typeface="Consolas" panose="020B0609020204030204" pitchFamily="49" charset="0"/>
            </a:endParaRP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songs</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remove</a:t>
            </a:r>
            <a:r>
              <a:rPr lang="en-CA" sz="1200" b="0" dirty="0">
                <a:solidFill>
                  <a:srgbClr val="D4D4D4"/>
                </a:solidFill>
                <a:effectLst/>
                <a:latin typeface="Consolas" panose="020B0609020204030204" pitchFamily="49" charset="0"/>
              </a:rPr>
              <a:t>(</a:t>
            </a:r>
            <a:r>
              <a:rPr lang="en-CA" sz="1200" b="0" dirty="0">
                <a:solidFill>
                  <a:srgbClr val="9CDCFE"/>
                </a:solidFill>
                <a:effectLst/>
                <a:latin typeface="Consolas" panose="020B0609020204030204" pitchFamily="49" charset="0"/>
              </a:rPr>
              <a:t>name</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a:solidFill>
                  <a:srgbClr val="6A9955"/>
                </a:solidFill>
                <a:effectLst/>
                <a:latin typeface="Consolas" panose="020B0609020204030204" pitchFamily="49" charset="0"/>
              </a:rPr>
              <a:t>// select the first element in list view</a:t>
            </a:r>
            <a:endParaRPr lang="en-CA" sz="1200" b="0" dirty="0">
              <a:solidFill>
                <a:srgbClr val="D4D4D4"/>
              </a:solidFill>
              <a:effectLst/>
              <a:latin typeface="Consolas" panose="020B0609020204030204" pitchFamily="49" charset="0"/>
            </a:endParaRP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songNames</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getSelectionModel</a:t>
            </a:r>
            <a:r>
              <a:rPr lang="en-CA" sz="1200" b="0" dirty="0">
                <a:solidFill>
                  <a:srgbClr val="D4D4D4"/>
                </a:solidFill>
                <a:effectLst/>
                <a:latin typeface="Consolas" panose="020B0609020204030204" pitchFamily="49" charset="0"/>
              </a:rPr>
              <a:t>().</a:t>
            </a:r>
            <a:r>
              <a:rPr lang="en-CA" sz="1200" b="0" dirty="0">
                <a:solidFill>
                  <a:srgbClr val="DCDCAA"/>
                </a:solidFill>
                <a:effectLst/>
                <a:latin typeface="Consolas" panose="020B0609020204030204" pitchFamily="49" charset="0"/>
              </a:rPr>
              <a:t>select</a:t>
            </a:r>
            <a:r>
              <a:rPr lang="en-CA" sz="1200" b="0" dirty="0">
                <a:solidFill>
                  <a:srgbClr val="D4D4D4"/>
                </a:solidFill>
                <a:effectLst/>
                <a:latin typeface="Consolas" panose="020B0609020204030204" pitchFamily="49" charset="0"/>
              </a:rPr>
              <a:t>(</a:t>
            </a:r>
            <a:r>
              <a:rPr lang="en-CA" sz="1200" b="0" dirty="0">
                <a:solidFill>
                  <a:srgbClr val="B5CEA8"/>
                </a:solidFill>
                <a:effectLst/>
                <a:latin typeface="Consolas" panose="020B0609020204030204" pitchFamily="49" charset="0"/>
              </a:rPr>
              <a:t>0</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a:solidFill>
                  <a:srgbClr val="6A9955"/>
                </a:solidFill>
                <a:effectLst/>
                <a:latin typeface="Consolas" panose="020B0609020204030204" pitchFamily="49" charset="0"/>
              </a:rPr>
              <a:t>// set all the fields to empty</a:t>
            </a:r>
            <a:endParaRPr lang="en-CA" sz="1200" b="0" dirty="0">
              <a:solidFill>
                <a:srgbClr val="D4D4D4"/>
              </a:solidFill>
              <a:effectLst/>
              <a:latin typeface="Consolas" panose="020B0609020204030204" pitchFamily="49" charset="0"/>
            </a:endParaRP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songName</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setText</a:t>
            </a:r>
            <a:r>
              <a:rPr lang="en-CA" sz="1200" b="0" dirty="0">
                <a:solidFill>
                  <a:srgbClr val="D4D4D4"/>
                </a:solidFill>
                <a:effectLst/>
                <a:latin typeface="Consolas" panose="020B0609020204030204" pitchFamily="49" charset="0"/>
              </a:rPr>
              <a:t>(</a:t>
            </a:r>
            <a:r>
              <a:rPr lang="en-CA" sz="1200" b="0" dirty="0">
                <a:solidFill>
                  <a:srgbClr val="CE9178"/>
                </a:solidFill>
                <a:effectLst/>
                <a:latin typeface="Consolas" panose="020B0609020204030204" pitchFamily="49" charset="0"/>
              </a:rPr>
              <a:t>""</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artistName</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setText</a:t>
            </a:r>
            <a:r>
              <a:rPr lang="en-CA" sz="1200" b="0" dirty="0">
                <a:solidFill>
                  <a:srgbClr val="D4D4D4"/>
                </a:solidFill>
                <a:effectLst/>
                <a:latin typeface="Consolas" panose="020B0609020204030204" pitchFamily="49" charset="0"/>
              </a:rPr>
              <a:t>(</a:t>
            </a:r>
            <a:r>
              <a:rPr lang="en-CA" sz="1200" b="0" dirty="0">
                <a:solidFill>
                  <a:srgbClr val="CE9178"/>
                </a:solidFill>
                <a:effectLst/>
                <a:latin typeface="Consolas" panose="020B0609020204030204" pitchFamily="49" charset="0"/>
              </a:rPr>
              <a:t>""</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albumName</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setText</a:t>
            </a:r>
            <a:r>
              <a:rPr lang="en-CA" sz="1200" b="0" dirty="0">
                <a:solidFill>
                  <a:srgbClr val="D4D4D4"/>
                </a:solidFill>
                <a:effectLst/>
                <a:latin typeface="Consolas" panose="020B0609020204030204" pitchFamily="49" charset="0"/>
              </a:rPr>
              <a:t>(</a:t>
            </a:r>
            <a:r>
              <a:rPr lang="en-CA" sz="1200" b="0" dirty="0">
                <a:solidFill>
                  <a:srgbClr val="CE9178"/>
                </a:solidFill>
                <a:effectLst/>
                <a:latin typeface="Consolas" panose="020B0609020204030204" pitchFamily="49" charset="0"/>
              </a:rPr>
              <a:t>""</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releaseDate</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setText</a:t>
            </a:r>
            <a:r>
              <a:rPr lang="en-CA" sz="1200" b="0" dirty="0">
                <a:solidFill>
                  <a:srgbClr val="D4D4D4"/>
                </a:solidFill>
                <a:effectLst/>
                <a:latin typeface="Consolas" panose="020B0609020204030204" pitchFamily="49" charset="0"/>
              </a:rPr>
              <a:t>(</a:t>
            </a:r>
            <a:r>
              <a:rPr lang="en-CA" sz="1200" b="0" dirty="0">
                <a:solidFill>
                  <a:srgbClr val="CE9178"/>
                </a:solidFill>
                <a:effectLst/>
                <a:latin typeface="Consolas" panose="020B0609020204030204" pitchFamily="49" charset="0"/>
              </a:rPr>
              <a:t>""</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genreName</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setText</a:t>
            </a:r>
            <a:r>
              <a:rPr lang="en-CA" sz="1200" b="0" dirty="0">
                <a:solidFill>
                  <a:srgbClr val="D4D4D4"/>
                </a:solidFill>
                <a:effectLst/>
                <a:latin typeface="Consolas" panose="020B0609020204030204" pitchFamily="49" charset="0"/>
              </a:rPr>
              <a:t>(</a:t>
            </a:r>
            <a:r>
              <a:rPr lang="en-CA" sz="1200" b="0" dirty="0">
                <a:solidFill>
                  <a:srgbClr val="CE9178"/>
                </a:solidFill>
                <a:effectLst/>
                <a:latin typeface="Consolas" panose="020B0609020204030204" pitchFamily="49" charset="0"/>
              </a:rPr>
              <a:t>""</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writers</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setText</a:t>
            </a:r>
            <a:r>
              <a:rPr lang="en-CA" sz="1200" b="0" dirty="0">
                <a:solidFill>
                  <a:srgbClr val="D4D4D4"/>
                </a:solidFill>
                <a:effectLst/>
                <a:latin typeface="Consolas" panose="020B0609020204030204" pitchFamily="49" charset="0"/>
              </a:rPr>
              <a:t>(</a:t>
            </a:r>
            <a:r>
              <a:rPr lang="en-CA" sz="1200" b="0" dirty="0">
                <a:solidFill>
                  <a:srgbClr val="CE9178"/>
                </a:solidFill>
                <a:effectLst/>
                <a:latin typeface="Consolas" panose="020B0609020204030204" pitchFamily="49" charset="0"/>
              </a:rPr>
              <a:t>""</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producers</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setText</a:t>
            </a:r>
            <a:r>
              <a:rPr lang="en-CA" sz="1200" b="0" dirty="0">
                <a:solidFill>
                  <a:srgbClr val="D4D4D4"/>
                </a:solidFill>
                <a:effectLst/>
                <a:latin typeface="Consolas" panose="020B0609020204030204" pitchFamily="49" charset="0"/>
              </a:rPr>
              <a:t>(</a:t>
            </a:r>
            <a:r>
              <a:rPr lang="en-CA" sz="1200" b="0" dirty="0">
                <a:solidFill>
                  <a:srgbClr val="CE9178"/>
                </a:solidFill>
                <a:effectLst/>
                <a:latin typeface="Consolas" panose="020B0609020204030204" pitchFamily="49" charset="0"/>
              </a:rPr>
              <a:t>""</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r>
              <a:rPr lang="en-CA" sz="1200" b="0" dirty="0" err="1">
                <a:solidFill>
                  <a:srgbClr val="9CDCFE"/>
                </a:solidFill>
                <a:effectLst/>
                <a:latin typeface="Consolas" panose="020B0609020204030204" pitchFamily="49" charset="0"/>
              </a:rPr>
              <a:t>awards</a:t>
            </a:r>
            <a:r>
              <a:rPr lang="en-CA" sz="1200" b="0" dirty="0" err="1">
                <a:solidFill>
                  <a:srgbClr val="D4D4D4"/>
                </a:solidFill>
                <a:effectLst/>
                <a:latin typeface="Consolas" panose="020B0609020204030204" pitchFamily="49" charset="0"/>
              </a:rPr>
              <a:t>.</a:t>
            </a:r>
            <a:r>
              <a:rPr lang="en-CA" sz="1200" b="0" dirty="0" err="1">
                <a:solidFill>
                  <a:srgbClr val="DCDCAA"/>
                </a:solidFill>
                <a:effectLst/>
                <a:latin typeface="Consolas" panose="020B0609020204030204" pitchFamily="49" charset="0"/>
              </a:rPr>
              <a:t>setText</a:t>
            </a:r>
            <a:r>
              <a:rPr lang="en-CA" sz="1200" b="0" dirty="0">
                <a:solidFill>
                  <a:srgbClr val="D4D4D4"/>
                </a:solidFill>
                <a:effectLst/>
                <a:latin typeface="Consolas" panose="020B0609020204030204" pitchFamily="49" charset="0"/>
              </a:rPr>
              <a:t>(</a:t>
            </a:r>
            <a:r>
              <a:rPr lang="en-CA" sz="1200" b="0" dirty="0">
                <a:solidFill>
                  <a:srgbClr val="CE9178"/>
                </a:solidFill>
                <a:effectLst/>
                <a:latin typeface="Consolas" panose="020B0609020204030204" pitchFamily="49" charset="0"/>
              </a:rPr>
              <a:t>""</a:t>
            </a:r>
            <a:r>
              <a:rPr lang="en-CA" sz="1200" b="0" dirty="0">
                <a:solidFill>
                  <a:srgbClr val="D4D4D4"/>
                </a:solidFill>
                <a:effectLst/>
                <a:latin typeface="Consolas" panose="020B0609020204030204" pitchFamily="49" charset="0"/>
              </a:rPr>
              <a:t>);</a:t>
            </a:r>
          </a:p>
          <a:p>
            <a:r>
              <a:rPr lang="en-CA" sz="1200" b="0" dirty="0">
                <a:solidFill>
                  <a:srgbClr val="D4D4D4"/>
                </a:solidFill>
                <a:effectLst/>
                <a:latin typeface="Consolas" panose="020B0609020204030204" pitchFamily="49" charset="0"/>
              </a:rPr>
              <a:t>            }</a:t>
            </a:r>
          </a:p>
          <a:p>
            <a:r>
              <a:rPr lang="en-CA" sz="1200" b="0" dirty="0">
                <a:solidFill>
                  <a:srgbClr val="D4D4D4"/>
                </a:solidFill>
                <a:effectLst/>
                <a:latin typeface="Consolas" panose="020B0609020204030204" pitchFamily="49" charset="0"/>
              </a:rPr>
              <a:t>        }</a:t>
            </a:r>
          </a:p>
          <a:p>
            <a:r>
              <a:rPr lang="en-CA" sz="1200" b="0" dirty="0">
                <a:solidFill>
                  <a:srgbClr val="D4D4D4"/>
                </a:solidFill>
                <a:effectLst/>
                <a:latin typeface="Consolas" panose="020B0609020204030204" pitchFamily="49" charset="0"/>
              </a:rPr>
              <a:t>    }</a:t>
            </a:r>
          </a:p>
          <a:p>
            <a:endParaRPr lang="en-CA" sz="1200" b="0" dirty="0">
              <a:solidFill>
                <a:srgbClr val="D4D4D4"/>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F2A5FA68-BB3C-EA9D-6306-FDA4B5D04D15}"/>
              </a:ext>
            </a:extLst>
          </p:cNvPr>
          <p:cNvSpPr/>
          <p:nvPr/>
        </p:nvSpPr>
        <p:spPr>
          <a:xfrm>
            <a:off x="7763245" y="4114798"/>
            <a:ext cx="4233242" cy="1113184"/>
          </a:xfrm>
          <a:prstGeom prst="rect">
            <a:avLst/>
          </a:prstGeom>
          <a:solidFill>
            <a:schemeClr val="dk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CA" sz="1400" b="0" dirty="0">
                <a:solidFill>
                  <a:srgbClr val="D4D4D4"/>
                </a:solidFill>
                <a:effectLst/>
                <a:latin typeface="Consolas" panose="020B0609020204030204" pitchFamily="49" charset="0"/>
              </a:rPr>
              <a:t>    </a:t>
            </a:r>
            <a:r>
              <a:rPr lang="en-CA" sz="1400" b="0" dirty="0">
                <a:solidFill>
                  <a:srgbClr val="569CD6"/>
                </a:solidFill>
                <a:effectLst/>
                <a:latin typeface="Consolas" panose="020B0609020204030204" pitchFamily="49" charset="0"/>
              </a:rPr>
              <a:t>public</a:t>
            </a:r>
            <a:r>
              <a:rPr lang="en-CA" sz="1400" b="0" dirty="0">
                <a:solidFill>
                  <a:srgbClr val="D4D4D4"/>
                </a:solidFill>
                <a:effectLst/>
                <a:latin typeface="Consolas" panose="020B0609020204030204" pitchFamily="49" charset="0"/>
              </a:rPr>
              <a:t> </a:t>
            </a:r>
            <a:r>
              <a:rPr lang="en-CA" sz="1400" b="0" dirty="0">
                <a:solidFill>
                  <a:srgbClr val="4EC9B0"/>
                </a:solidFill>
                <a:effectLst/>
                <a:latin typeface="Consolas" panose="020B0609020204030204" pitchFamily="49" charset="0"/>
              </a:rPr>
              <a:t>void</a:t>
            </a:r>
            <a:r>
              <a:rPr lang="en-CA" sz="1400" b="0" dirty="0">
                <a:solidFill>
                  <a:srgbClr val="D4D4D4"/>
                </a:solidFill>
                <a:effectLst/>
                <a:latin typeface="Consolas" panose="020B0609020204030204" pitchFamily="49" charset="0"/>
              </a:rPr>
              <a:t> </a:t>
            </a:r>
            <a:r>
              <a:rPr lang="en-CA" sz="1400" b="0" dirty="0">
                <a:solidFill>
                  <a:srgbClr val="DCDCAA"/>
                </a:solidFill>
                <a:effectLst/>
                <a:latin typeface="Consolas" panose="020B0609020204030204" pitchFamily="49" charset="0"/>
              </a:rPr>
              <a:t>deleteSong</a:t>
            </a:r>
            <a:r>
              <a:rPr lang="en-CA" sz="1400" b="0" dirty="0">
                <a:solidFill>
                  <a:srgbClr val="D4D4D4"/>
                </a:solidFill>
                <a:effectLst/>
                <a:latin typeface="Consolas" panose="020B0609020204030204" pitchFamily="49" charset="0"/>
              </a:rPr>
              <a:t>(</a:t>
            </a:r>
            <a:r>
              <a:rPr lang="en-CA" sz="1400" b="0" dirty="0">
                <a:solidFill>
                  <a:srgbClr val="4EC9B0"/>
                </a:solidFill>
                <a:effectLst/>
                <a:latin typeface="Consolas" panose="020B0609020204030204" pitchFamily="49" charset="0"/>
              </a:rPr>
              <a:t>Song</a:t>
            </a:r>
            <a:r>
              <a:rPr lang="en-CA" sz="1400" b="0" dirty="0">
                <a:solidFill>
                  <a:srgbClr val="D4D4D4"/>
                </a:solidFill>
                <a:effectLst/>
                <a:latin typeface="Consolas" panose="020B0609020204030204" pitchFamily="49" charset="0"/>
              </a:rPr>
              <a:t> </a:t>
            </a:r>
            <a:r>
              <a:rPr lang="en-CA" sz="1400" b="0" dirty="0">
                <a:solidFill>
                  <a:srgbClr val="9CDCFE"/>
                </a:solidFill>
                <a:effectLst/>
                <a:latin typeface="Consolas" panose="020B0609020204030204" pitchFamily="49" charset="0"/>
              </a:rPr>
              <a:t>song</a:t>
            </a:r>
            <a:r>
              <a:rPr lang="en-CA" sz="1400" b="0" dirty="0">
                <a:solidFill>
                  <a:srgbClr val="D4D4D4"/>
                </a:solidFill>
                <a:effectLst/>
                <a:latin typeface="Consolas" panose="020B0609020204030204" pitchFamily="49" charset="0"/>
              </a:rPr>
              <a:t>) {</a:t>
            </a:r>
          </a:p>
          <a:p>
            <a:r>
              <a:rPr lang="en-CA" sz="1400" b="0" dirty="0">
                <a:solidFill>
                  <a:srgbClr val="D4D4D4"/>
                </a:solidFill>
                <a:effectLst/>
                <a:latin typeface="Consolas" panose="020B0609020204030204" pitchFamily="49" charset="0"/>
              </a:rPr>
              <a:t>        </a:t>
            </a:r>
            <a:r>
              <a:rPr lang="en-CA" sz="1400" b="0" dirty="0" err="1">
                <a:solidFill>
                  <a:srgbClr val="9CDCFE"/>
                </a:solidFill>
                <a:effectLst/>
                <a:latin typeface="Consolas" panose="020B0609020204030204" pitchFamily="49" charset="0"/>
              </a:rPr>
              <a:t>songList</a:t>
            </a:r>
            <a:r>
              <a:rPr lang="en-CA" sz="1400" b="0" dirty="0" err="1">
                <a:solidFill>
                  <a:srgbClr val="D4D4D4"/>
                </a:solidFill>
                <a:effectLst/>
                <a:latin typeface="Consolas" panose="020B0609020204030204" pitchFamily="49" charset="0"/>
              </a:rPr>
              <a:t>.</a:t>
            </a:r>
            <a:r>
              <a:rPr lang="en-CA" sz="1400" b="0" dirty="0" err="1">
                <a:solidFill>
                  <a:srgbClr val="DCDCAA"/>
                </a:solidFill>
                <a:effectLst/>
                <a:latin typeface="Consolas" panose="020B0609020204030204" pitchFamily="49" charset="0"/>
              </a:rPr>
              <a:t>remove</a:t>
            </a:r>
            <a:r>
              <a:rPr lang="en-CA" sz="1400" b="0" dirty="0">
                <a:solidFill>
                  <a:srgbClr val="D4D4D4"/>
                </a:solidFill>
                <a:effectLst/>
                <a:latin typeface="Consolas" panose="020B0609020204030204" pitchFamily="49" charset="0"/>
              </a:rPr>
              <a:t>(</a:t>
            </a:r>
            <a:r>
              <a:rPr lang="en-CA" sz="1400" b="0" dirty="0">
                <a:solidFill>
                  <a:srgbClr val="9CDCFE"/>
                </a:solidFill>
                <a:effectLst/>
                <a:latin typeface="Consolas" panose="020B0609020204030204" pitchFamily="49" charset="0"/>
              </a:rPr>
              <a:t>song</a:t>
            </a:r>
            <a:r>
              <a:rPr lang="en-CA" sz="1400" b="0" dirty="0">
                <a:solidFill>
                  <a:srgbClr val="D4D4D4"/>
                </a:solidFill>
                <a:effectLst/>
                <a:latin typeface="Consolas" panose="020B0609020204030204" pitchFamily="49" charset="0"/>
              </a:rPr>
              <a:t>);</a:t>
            </a:r>
          </a:p>
          <a:p>
            <a:r>
              <a:rPr lang="en-CA" sz="1400" b="0" dirty="0">
                <a:solidFill>
                  <a:srgbClr val="D4D4D4"/>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7575BB98-2182-1F19-384E-E8102A93E49F}"/>
              </a:ext>
            </a:extLst>
          </p:cNvPr>
          <p:cNvSpPr txBox="1"/>
          <p:nvPr/>
        </p:nvSpPr>
        <p:spPr>
          <a:xfrm>
            <a:off x="8423121" y="425605"/>
            <a:ext cx="2913491" cy="461665"/>
          </a:xfrm>
          <a:prstGeom prst="rect">
            <a:avLst/>
          </a:prstGeom>
          <a:noFill/>
        </p:spPr>
        <p:txBody>
          <a:bodyPr wrap="square" rtlCol="0">
            <a:spAutoFit/>
          </a:bodyPr>
          <a:lstStyle/>
          <a:p>
            <a:r>
              <a:rPr lang="en-CA" sz="2400" dirty="0">
                <a:effectLst>
                  <a:outerShdw blurRad="38100" dist="38100" dir="2700000" algn="tl">
                    <a:srgbClr val="000000">
                      <a:alpha val="43137"/>
                    </a:srgbClr>
                  </a:outerShdw>
                </a:effectLst>
                <a:latin typeface="+mj-lt"/>
              </a:rPr>
              <a:t>Delete | </a:t>
            </a:r>
            <a:r>
              <a:rPr lang="en-CA" sz="2400" b="0" dirty="0">
                <a:effectLst>
                  <a:outerShdw blurRad="38100" dist="38100" dir="2700000" algn="tl">
                    <a:srgbClr val="000000">
                      <a:alpha val="43137"/>
                    </a:srgbClr>
                  </a:outerShdw>
                </a:effectLst>
                <a:latin typeface="+mj-lt"/>
              </a:rPr>
              <a:t>deleteSong</a:t>
            </a:r>
            <a:endParaRPr lang="en-CA" sz="2400" dirty="0">
              <a:effectLst>
                <a:outerShdw blurRad="38100" dist="38100" dir="2700000" algn="tl">
                  <a:srgbClr val="000000">
                    <a:alpha val="43137"/>
                  </a:srgbClr>
                </a:outerShdw>
              </a:effectLst>
              <a:latin typeface="+mj-lt"/>
            </a:endParaRPr>
          </a:p>
        </p:txBody>
      </p:sp>
      <p:cxnSp>
        <p:nvCxnSpPr>
          <p:cNvPr id="7" name="Straight Connector 6">
            <a:extLst>
              <a:ext uri="{FF2B5EF4-FFF2-40B4-BE49-F238E27FC236}">
                <a16:creationId xmlns:a16="http://schemas.microsoft.com/office/drawing/2014/main" id="{65E4454E-7AC4-7660-CCBA-6E6414F8AC7F}"/>
              </a:ext>
            </a:extLst>
          </p:cNvPr>
          <p:cNvCxnSpPr>
            <a:cxnSpLocks/>
          </p:cNvCxnSpPr>
          <p:nvPr/>
        </p:nvCxnSpPr>
        <p:spPr>
          <a:xfrm flipH="1">
            <a:off x="12191999" y="-168965"/>
            <a:ext cx="1" cy="6944175"/>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Graphic 9" descr="An organic corner shape">
            <a:extLst>
              <a:ext uri="{FF2B5EF4-FFF2-40B4-BE49-F238E27FC236}">
                <a16:creationId xmlns:a16="http://schemas.microsoft.com/office/drawing/2014/main" id="{45971D31-A235-5FCA-E75E-B7B04F2B8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9226" y="4045225"/>
            <a:ext cx="2812773" cy="2812773"/>
          </a:xfrm>
          <a:prstGeom prst="rect">
            <a:avLst/>
          </a:prstGeom>
        </p:spPr>
      </p:pic>
      <p:cxnSp>
        <p:nvCxnSpPr>
          <p:cNvPr id="8" name="Straight Connector 7">
            <a:extLst>
              <a:ext uri="{FF2B5EF4-FFF2-40B4-BE49-F238E27FC236}">
                <a16:creationId xmlns:a16="http://schemas.microsoft.com/office/drawing/2014/main" id="{A1D96675-232B-2BCB-9451-CF7B4820BB84}"/>
              </a:ext>
            </a:extLst>
          </p:cNvPr>
          <p:cNvCxnSpPr>
            <a:cxnSpLocks/>
          </p:cNvCxnSpPr>
          <p:nvPr/>
        </p:nvCxnSpPr>
        <p:spPr>
          <a:xfrm>
            <a:off x="8423121" y="1013791"/>
            <a:ext cx="2996940" cy="0"/>
          </a:xfrm>
          <a:prstGeom prst="line">
            <a:avLst/>
          </a:prstGeom>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953B7C7E-ACC6-A905-ACE9-73F23B935039}"/>
              </a:ext>
            </a:extLst>
          </p:cNvPr>
          <p:cNvSpPr txBox="1"/>
          <p:nvPr/>
        </p:nvSpPr>
        <p:spPr>
          <a:xfrm>
            <a:off x="10520242" y="3745466"/>
            <a:ext cx="1532022" cy="369332"/>
          </a:xfrm>
          <a:prstGeom prst="rect">
            <a:avLst/>
          </a:prstGeom>
          <a:noFill/>
        </p:spPr>
        <p:txBody>
          <a:bodyPr wrap="none" rtlCol="0">
            <a:spAutoFit/>
          </a:bodyPr>
          <a:lstStyle/>
          <a:p>
            <a:r>
              <a:rPr lang="en-CA" dirty="0"/>
              <a:t>SongList.java</a:t>
            </a:r>
          </a:p>
        </p:txBody>
      </p:sp>
      <p:sp>
        <p:nvSpPr>
          <p:cNvPr id="14" name="TextBox 13">
            <a:extLst>
              <a:ext uri="{FF2B5EF4-FFF2-40B4-BE49-F238E27FC236}">
                <a16:creationId xmlns:a16="http://schemas.microsoft.com/office/drawing/2014/main" id="{80295936-BF70-2FD0-64F1-4643CF0F2858}"/>
              </a:ext>
            </a:extLst>
          </p:cNvPr>
          <p:cNvSpPr txBox="1"/>
          <p:nvPr/>
        </p:nvSpPr>
        <p:spPr>
          <a:xfrm rot="5400000">
            <a:off x="7056344" y="471771"/>
            <a:ext cx="1392112" cy="369332"/>
          </a:xfrm>
          <a:prstGeom prst="rect">
            <a:avLst/>
          </a:prstGeom>
          <a:noFill/>
        </p:spPr>
        <p:txBody>
          <a:bodyPr wrap="none" rtlCol="0">
            <a:spAutoFit/>
          </a:bodyPr>
          <a:lstStyle/>
          <a:p>
            <a:r>
              <a:rPr lang="en-CA" dirty="0"/>
              <a:t>MainUI.java</a:t>
            </a:r>
          </a:p>
        </p:txBody>
      </p:sp>
    </p:spTree>
    <p:extLst>
      <p:ext uri="{BB962C8B-B14F-4D97-AF65-F5344CB8AC3E}">
        <p14:creationId xmlns:p14="http://schemas.microsoft.com/office/powerpoint/2010/main" val="2093605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87F50B4B-ABE3-A1F9-C3CF-D910A4EB18FA}"/>
              </a:ext>
            </a:extLst>
          </p:cNvPr>
          <p:cNvPicPr>
            <a:picLocks noChangeAspect="1"/>
          </p:cNvPicPr>
          <p:nvPr/>
        </p:nvPicPr>
        <p:blipFill>
          <a:blip r:embed="rId3"/>
          <a:stretch>
            <a:fillRect/>
          </a:stretch>
        </p:blipFill>
        <p:spPr>
          <a:xfrm>
            <a:off x="4677452" y="1106111"/>
            <a:ext cx="6455368" cy="4628377"/>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6867AEC4-703B-62DC-2C39-BF54BDE83971}"/>
              </a:ext>
            </a:extLst>
          </p:cNvPr>
          <p:cNvSpPr txBox="1"/>
          <p:nvPr/>
        </p:nvSpPr>
        <p:spPr>
          <a:xfrm>
            <a:off x="206478" y="1123510"/>
            <a:ext cx="4291881" cy="523220"/>
          </a:xfrm>
          <a:prstGeom prst="rect">
            <a:avLst/>
          </a:prstGeom>
          <a:noFill/>
        </p:spPr>
        <p:txBody>
          <a:bodyPr wrap="none" rtlCol="0">
            <a:spAutoFit/>
          </a:bodyPr>
          <a:lstStyle/>
          <a:p>
            <a:r>
              <a:rPr lang="en-US" sz="2800" dirty="0">
                <a:solidFill>
                  <a:schemeClr val="bg1">
                    <a:lumMod val="95000"/>
                    <a:lumOff val="5000"/>
                  </a:schemeClr>
                </a:solidFill>
                <a:effectLst>
                  <a:outerShdw blurRad="38100" dist="38100" dir="2700000" algn="tl">
                    <a:srgbClr val="000000">
                      <a:alpha val="43137"/>
                    </a:srgbClr>
                  </a:outerShdw>
                </a:effectLst>
                <a:latin typeface="+mj-lt"/>
                <a:ea typeface="Calibri" panose="020F0502020204030204" pitchFamily="34" charset="0"/>
                <a:cs typeface="Calibri" panose="020F0502020204030204" pitchFamily="34" charset="0"/>
              </a:rPr>
              <a:t>Try adding the same song</a:t>
            </a:r>
            <a:endParaRPr lang="en-CA" sz="2800" dirty="0">
              <a:solidFill>
                <a:schemeClr val="bg1">
                  <a:lumMod val="95000"/>
                  <a:lumOff val="5000"/>
                </a:schemeClr>
              </a:solidFill>
              <a:effectLst>
                <a:outerShdw blurRad="38100" dist="38100" dir="2700000" algn="tl">
                  <a:srgbClr val="000000">
                    <a:alpha val="43137"/>
                  </a:srgbClr>
                </a:outerShdw>
              </a:effectLst>
              <a:latin typeface="+mj-lt"/>
              <a:ea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F0C1B48E-47DD-EC3C-28EC-5591CB7C8116}"/>
              </a:ext>
            </a:extLst>
          </p:cNvPr>
          <p:cNvSpPr/>
          <p:nvPr/>
        </p:nvSpPr>
        <p:spPr>
          <a:xfrm>
            <a:off x="550606" y="1799130"/>
            <a:ext cx="3333136" cy="177963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CA" sz="20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Showing an error says </a:t>
            </a:r>
          </a:p>
          <a:p>
            <a:r>
              <a:rPr lang="en-CA" sz="20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(Error adding new song)</a:t>
            </a:r>
          </a:p>
          <a:p>
            <a:r>
              <a:rPr lang="en-CA" sz="20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(The specified song already exist in the database!)</a:t>
            </a:r>
          </a:p>
        </p:txBody>
      </p:sp>
      <p:grpSp>
        <p:nvGrpSpPr>
          <p:cNvPr id="10" name="Group 9">
            <a:extLst>
              <a:ext uri="{FF2B5EF4-FFF2-40B4-BE49-F238E27FC236}">
                <a16:creationId xmlns:a16="http://schemas.microsoft.com/office/drawing/2014/main" id="{12F2BC8D-B065-6E4F-21E7-0D0D0F3AB030}"/>
              </a:ext>
            </a:extLst>
          </p:cNvPr>
          <p:cNvGrpSpPr/>
          <p:nvPr/>
        </p:nvGrpSpPr>
        <p:grpSpPr>
          <a:xfrm>
            <a:off x="-353962" y="6300021"/>
            <a:ext cx="12899923" cy="152400"/>
            <a:chOff x="-353962" y="6376220"/>
            <a:chExt cx="12899923" cy="152400"/>
          </a:xfrm>
        </p:grpSpPr>
        <p:cxnSp>
          <p:nvCxnSpPr>
            <p:cNvPr id="11" name="Straight Connector 10">
              <a:extLst>
                <a:ext uri="{FF2B5EF4-FFF2-40B4-BE49-F238E27FC236}">
                  <a16:creationId xmlns:a16="http://schemas.microsoft.com/office/drawing/2014/main" id="{BE686FBF-1116-B722-61E7-002FE25BBDE0}"/>
                </a:ext>
              </a:extLst>
            </p:cNvPr>
            <p:cNvCxnSpPr/>
            <p:nvPr/>
          </p:nvCxnSpPr>
          <p:spPr>
            <a:xfrm>
              <a:off x="-353962" y="63762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4237B843-8C6E-BF67-C76D-CB1044195181}"/>
                </a:ext>
              </a:extLst>
            </p:cNvPr>
            <p:cNvCxnSpPr/>
            <p:nvPr/>
          </p:nvCxnSpPr>
          <p:spPr>
            <a:xfrm>
              <a:off x="-353962" y="65286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grpSp>
      <p:grpSp>
        <p:nvGrpSpPr>
          <p:cNvPr id="13" name="Group 12">
            <a:extLst>
              <a:ext uri="{FF2B5EF4-FFF2-40B4-BE49-F238E27FC236}">
                <a16:creationId xmlns:a16="http://schemas.microsoft.com/office/drawing/2014/main" id="{1B2E97A6-C828-CB8D-205E-E18B0968AE70}"/>
              </a:ext>
            </a:extLst>
          </p:cNvPr>
          <p:cNvGrpSpPr/>
          <p:nvPr/>
        </p:nvGrpSpPr>
        <p:grpSpPr>
          <a:xfrm>
            <a:off x="-169982" y="405579"/>
            <a:ext cx="12899923" cy="152400"/>
            <a:chOff x="-353962" y="6376220"/>
            <a:chExt cx="12899923" cy="152400"/>
          </a:xfrm>
        </p:grpSpPr>
        <p:cxnSp>
          <p:nvCxnSpPr>
            <p:cNvPr id="14" name="Straight Connector 13">
              <a:extLst>
                <a:ext uri="{FF2B5EF4-FFF2-40B4-BE49-F238E27FC236}">
                  <a16:creationId xmlns:a16="http://schemas.microsoft.com/office/drawing/2014/main" id="{93F7C3C1-2C9D-88F9-B8B2-A7DE283F1F77}"/>
                </a:ext>
              </a:extLst>
            </p:cNvPr>
            <p:cNvCxnSpPr/>
            <p:nvPr/>
          </p:nvCxnSpPr>
          <p:spPr>
            <a:xfrm>
              <a:off x="-353962" y="63762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0956C348-F793-2F44-09B3-ECC80EBB1C54}"/>
                </a:ext>
              </a:extLst>
            </p:cNvPr>
            <p:cNvCxnSpPr/>
            <p:nvPr/>
          </p:nvCxnSpPr>
          <p:spPr>
            <a:xfrm>
              <a:off x="-353962" y="6528620"/>
              <a:ext cx="1289992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grpSp>
      <p:cxnSp>
        <p:nvCxnSpPr>
          <p:cNvPr id="17" name="Straight Connector 16">
            <a:extLst>
              <a:ext uri="{FF2B5EF4-FFF2-40B4-BE49-F238E27FC236}">
                <a16:creationId xmlns:a16="http://schemas.microsoft.com/office/drawing/2014/main" id="{D6294667-887A-185C-7E83-61B63D99AF6F}"/>
              </a:ext>
            </a:extLst>
          </p:cNvPr>
          <p:cNvCxnSpPr/>
          <p:nvPr/>
        </p:nvCxnSpPr>
        <p:spPr>
          <a:xfrm>
            <a:off x="344129" y="1799130"/>
            <a:ext cx="3785419"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20E7C2D2-FCEC-7839-DC70-1DBD8AF8B5E3}"/>
              </a:ext>
            </a:extLst>
          </p:cNvPr>
          <p:cNvSpPr txBox="1"/>
          <p:nvPr/>
        </p:nvSpPr>
        <p:spPr>
          <a:xfrm>
            <a:off x="206479" y="3704775"/>
            <a:ext cx="4291880" cy="163121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CA" sz="1000" b="0" dirty="0">
                <a:solidFill>
                  <a:srgbClr val="C586C0"/>
                </a:solidFill>
                <a:effectLst/>
                <a:latin typeface="Consolas" panose="020B0609020204030204" pitchFamily="49" charset="0"/>
              </a:rPr>
              <a:t>if</a:t>
            </a:r>
            <a:r>
              <a:rPr lang="en-CA" sz="1000" b="0" dirty="0">
                <a:solidFill>
                  <a:srgbClr val="D4D4D4"/>
                </a:solidFill>
                <a:effectLst/>
                <a:latin typeface="Consolas" panose="020B0609020204030204" pitchFamily="49" charset="0"/>
              </a:rPr>
              <a:t> (</a:t>
            </a:r>
            <a:r>
              <a:rPr lang="en-CA" sz="1000" b="0" dirty="0" err="1">
                <a:solidFill>
                  <a:srgbClr val="9CDCFE"/>
                </a:solidFill>
                <a:effectLst/>
                <a:latin typeface="Consolas" panose="020B0609020204030204" pitchFamily="49" charset="0"/>
              </a:rPr>
              <a:t>songsTitle</a:t>
            </a:r>
            <a:r>
              <a:rPr lang="en-CA" sz="1000" b="0" dirty="0" err="1">
                <a:solidFill>
                  <a:srgbClr val="D4D4D4"/>
                </a:solidFill>
                <a:effectLst/>
                <a:latin typeface="Consolas" panose="020B0609020204030204" pitchFamily="49" charset="0"/>
              </a:rPr>
              <a:t>.</a:t>
            </a:r>
            <a:r>
              <a:rPr lang="en-CA" sz="1000" b="0" dirty="0" err="1">
                <a:solidFill>
                  <a:srgbClr val="DCDCAA"/>
                </a:solidFill>
                <a:effectLst/>
                <a:latin typeface="Consolas" panose="020B0609020204030204" pitchFamily="49" charset="0"/>
              </a:rPr>
              <a:t>get</a:t>
            </a:r>
            <a:r>
              <a:rPr lang="en-CA" sz="1000" b="0" dirty="0">
                <a:solidFill>
                  <a:srgbClr val="D4D4D4"/>
                </a:solidFill>
                <a:effectLst/>
                <a:latin typeface="Consolas" panose="020B0609020204030204" pitchFamily="49" charset="0"/>
              </a:rPr>
              <a:t>(</a:t>
            </a:r>
            <a:r>
              <a:rPr lang="en-CA" sz="1000" b="0" dirty="0" err="1">
                <a:solidFill>
                  <a:srgbClr val="9CDCFE"/>
                </a:solidFill>
                <a:effectLst/>
                <a:latin typeface="Consolas" panose="020B0609020204030204" pitchFamily="49" charset="0"/>
              </a:rPr>
              <a:t>i</a:t>
            </a:r>
            <a:r>
              <a:rPr lang="en-CA" sz="1000" b="0" dirty="0">
                <a:solidFill>
                  <a:srgbClr val="D4D4D4"/>
                </a:solidFill>
                <a:effectLst/>
                <a:latin typeface="Consolas" panose="020B0609020204030204" pitchFamily="49" charset="0"/>
              </a:rPr>
              <a:t>).</a:t>
            </a:r>
            <a:r>
              <a:rPr lang="en-CA" sz="1000" b="0" dirty="0" err="1">
                <a:solidFill>
                  <a:srgbClr val="DCDCAA"/>
                </a:solidFill>
                <a:effectLst/>
                <a:latin typeface="Consolas" panose="020B0609020204030204" pitchFamily="49" charset="0"/>
              </a:rPr>
              <a:t>getSongArtist</a:t>
            </a:r>
            <a:r>
              <a:rPr lang="en-CA" sz="1000" b="0" dirty="0">
                <a:solidFill>
                  <a:srgbClr val="D4D4D4"/>
                </a:solidFill>
                <a:effectLst/>
                <a:latin typeface="Consolas" panose="020B0609020204030204" pitchFamily="49" charset="0"/>
              </a:rPr>
              <a:t>().</a:t>
            </a:r>
            <a:r>
              <a:rPr lang="en-CA" sz="1000" b="0" dirty="0">
                <a:solidFill>
                  <a:srgbClr val="DCDCAA"/>
                </a:solidFill>
                <a:effectLst/>
                <a:latin typeface="Consolas" panose="020B0609020204030204" pitchFamily="49" charset="0"/>
              </a:rPr>
              <a:t>equals</a:t>
            </a:r>
            <a:r>
              <a:rPr lang="en-CA" sz="1000" b="0" dirty="0">
                <a:solidFill>
                  <a:srgbClr val="D4D4D4"/>
                </a:solidFill>
                <a:effectLst/>
                <a:latin typeface="Consolas" panose="020B0609020204030204" pitchFamily="49" charset="0"/>
              </a:rPr>
              <a:t>(</a:t>
            </a:r>
            <a:r>
              <a:rPr lang="en-CA" sz="1000" b="0" dirty="0">
                <a:solidFill>
                  <a:srgbClr val="9CDCFE"/>
                </a:solidFill>
                <a:effectLst/>
                <a:latin typeface="Consolas" panose="020B0609020204030204" pitchFamily="49" charset="0"/>
              </a:rPr>
              <a:t>artist</a:t>
            </a:r>
            <a:r>
              <a:rPr lang="en-CA" sz="1000" b="0" dirty="0">
                <a:solidFill>
                  <a:srgbClr val="D4D4D4"/>
                </a:solidFill>
                <a:effectLst/>
                <a:latin typeface="Consolas" panose="020B0609020204030204" pitchFamily="49" charset="0"/>
              </a:rPr>
              <a:t>) &amp;&amp;</a:t>
            </a:r>
          </a:p>
          <a:p>
            <a:r>
              <a:rPr lang="en-CA" sz="1000" b="0" dirty="0">
                <a:solidFill>
                  <a:srgbClr val="D4D4D4"/>
                </a:solidFill>
                <a:effectLst/>
                <a:latin typeface="Consolas" panose="020B0609020204030204" pitchFamily="49" charset="0"/>
              </a:rPr>
              <a:t>        </a:t>
            </a:r>
            <a:r>
              <a:rPr lang="en-CA" sz="1000" b="0" dirty="0" err="1">
                <a:solidFill>
                  <a:srgbClr val="9CDCFE"/>
                </a:solidFill>
                <a:effectLst/>
                <a:latin typeface="Consolas" panose="020B0609020204030204" pitchFamily="49" charset="0"/>
              </a:rPr>
              <a:t>songsTitle</a:t>
            </a:r>
            <a:r>
              <a:rPr lang="en-CA" sz="1000" b="0" dirty="0" err="1">
                <a:solidFill>
                  <a:srgbClr val="D4D4D4"/>
                </a:solidFill>
                <a:effectLst/>
                <a:latin typeface="Consolas" panose="020B0609020204030204" pitchFamily="49" charset="0"/>
              </a:rPr>
              <a:t>.</a:t>
            </a:r>
            <a:r>
              <a:rPr lang="en-CA" sz="1000" b="0" dirty="0" err="1">
                <a:solidFill>
                  <a:srgbClr val="DCDCAA"/>
                </a:solidFill>
                <a:effectLst/>
                <a:latin typeface="Consolas" panose="020B0609020204030204" pitchFamily="49" charset="0"/>
              </a:rPr>
              <a:t>get</a:t>
            </a:r>
            <a:r>
              <a:rPr lang="en-CA" sz="1000" b="0" dirty="0">
                <a:solidFill>
                  <a:srgbClr val="D4D4D4"/>
                </a:solidFill>
                <a:effectLst/>
                <a:latin typeface="Consolas" panose="020B0609020204030204" pitchFamily="49" charset="0"/>
              </a:rPr>
              <a:t>(</a:t>
            </a:r>
            <a:r>
              <a:rPr lang="en-CA" sz="1000" b="0" dirty="0" err="1">
                <a:solidFill>
                  <a:srgbClr val="9CDCFE"/>
                </a:solidFill>
                <a:effectLst/>
                <a:latin typeface="Consolas" panose="020B0609020204030204" pitchFamily="49" charset="0"/>
              </a:rPr>
              <a:t>i</a:t>
            </a:r>
            <a:r>
              <a:rPr lang="en-CA" sz="1000" b="0" dirty="0">
                <a:solidFill>
                  <a:srgbClr val="D4D4D4"/>
                </a:solidFill>
                <a:effectLst/>
                <a:latin typeface="Consolas" panose="020B0609020204030204" pitchFamily="49" charset="0"/>
              </a:rPr>
              <a:t>).</a:t>
            </a:r>
            <a:r>
              <a:rPr lang="en-CA" sz="1000" b="0" dirty="0" err="1">
                <a:solidFill>
                  <a:srgbClr val="DCDCAA"/>
                </a:solidFill>
                <a:effectLst/>
                <a:latin typeface="Consolas" panose="020B0609020204030204" pitchFamily="49" charset="0"/>
              </a:rPr>
              <a:t>getSongAlbum</a:t>
            </a:r>
            <a:r>
              <a:rPr lang="en-CA" sz="1000" b="0" dirty="0">
                <a:solidFill>
                  <a:srgbClr val="D4D4D4"/>
                </a:solidFill>
                <a:effectLst/>
                <a:latin typeface="Consolas" panose="020B0609020204030204" pitchFamily="49" charset="0"/>
              </a:rPr>
              <a:t>().</a:t>
            </a:r>
            <a:r>
              <a:rPr lang="en-CA" sz="1000" b="0" dirty="0">
                <a:solidFill>
                  <a:srgbClr val="DCDCAA"/>
                </a:solidFill>
                <a:effectLst/>
                <a:latin typeface="Consolas" panose="020B0609020204030204" pitchFamily="49" charset="0"/>
              </a:rPr>
              <a:t>equals</a:t>
            </a:r>
            <a:r>
              <a:rPr lang="en-CA" sz="1000" b="0" dirty="0">
                <a:solidFill>
                  <a:srgbClr val="D4D4D4"/>
                </a:solidFill>
                <a:effectLst/>
                <a:latin typeface="Consolas" panose="020B0609020204030204" pitchFamily="49" charset="0"/>
              </a:rPr>
              <a:t>(</a:t>
            </a:r>
            <a:r>
              <a:rPr lang="en-CA" sz="1000" b="0" dirty="0">
                <a:solidFill>
                  <a:srgbClr val="9CDCFE"/>
                </a:solidFill>
                <a:effectLst/>
                <a:latin typeface="Consolas" panose="020B0609020204030204" pitchFamily="49" charset="0"/>
              </a:rPr>
              <a:t>album</a:t>
            </a:r>
            <a:r>
              <a:rPr lang="en-CA" sz="1000" b="0" dirty="0">
                <a:solidFill>
                  <a:srgbClr val="D4D4D4"/>
                </a:solidFill>
                <a:effectLst/>
                <a:latin typeface="Consolas" panose="020B0609020204030204" pitchFamily="49" charset="0"/>
              </a:rPr>
              <a:t>)) {</a:t>
            </a:r>
          </a:p>
          <a:p>
            <a:r>
              <a:rPr lang="en-CA" sz="1000" b="0" dirty="0">
                <a:solidFill>
                  <a:srgbClr val="D4D4D4"/>
                </a:solidFill>
                <a:effectLst/>
                <a:latin typeface="Consolas" panose="020B0609020204030204" pitchFamily="49" charset="0"/>
              </a:rPr>
              <a:t>    </a:t>
            </a:r>
            <a:r>
              <a:rPr lang="en-CA" sz="1000" b="0" dirty="0">
                <a:solidFill>
                  <a:srgbClr val="4EC9B0"/>
                </a:solidFill>
                <a:effectLst/>
                <a:latin typeface="Consolas" panose="020B0609020204030204" pitchFamily="49" charset="0"/>
              </a:rPr>
              <a:t>Alert</a:t>
            </a:r>
            <a:r>
              <a:rPr lang="en-CA" sz="1000" b="0" dirty="0">
                <a:solidFill>
                  <a:srgbClr val="D4D4D4"/>
                </a:solidFill>
                <a:effectLst/>
                <a:latin typeface="Consolas" panose="020B0609020204030204" pitchFamily="49" charset="0"/>
              </a:rPr>
              <a:t> </a:t>
            </a:r>
            <a:r>
              <a:rPr lang="en-CA" sz="1000" b="0" dirty="0" err="1">
                <a:solidFill>
                  <a:srgbClr val="9CDCFE"/>
                </a:solidFill>
                <a:effectLst/>
                <a:latin typeface="Consolas" panose="020B0609020204030204" pitchFamily="49" charset="0"/>
              </a:rPr>
              <a:t>alert</a:t>
            </a:r>
            <a:r>
              <a:rPr lang="en-CA" sz="1000" b="0" dirty="0">
                <a:solidFill>
                  <a:srgbClr val="D4D4D4"/>
                </a:solidFill>
                <a:effectLst/>
                <a:latin typeface="Consolas" panose="020B0609020204030204" pitchFamily="49" charset="0"/>
              </a:rPr>
              <a:t> = </a:t>
            </a:r>
            <a:r>
              <a:rPr lang="en-CA" sz="1000" b="0" dirty="0">
                <a:solidFill>
                  <a:srgbClr val="C586C0"/>
                </a:solidFill>
                <a:effectLst/>
                <a:latin typeface="Consolas" panose="020B0609020204030204" pitchFamily="49" charset="0"/>
              </a:rPr>
              <a:t>new</a:t>
            </a:r>
            <a:r>
              <a:rPr lang="en-CA" sz="1000" b="0" dirty="0">
                <a:solidFill>
                  <a:srgbClr val="D4D4D4"/>
                </a:solidFill>
                <a:effectLst/>
                <a:latin typeface="Consolas" panose="020B0609020204030204" pitchFamily="49" charset="0"/>
              </a:rPr>
              <a:t> </a:t>
            </a:r>
            <a:r>
              <a:rPr lang="en-CA" sz="1000" b="0" dirty="0">
                <a:solidFill>
                  <a:srgbClr val="DCDCAA"/>
                </a:solidFill>
                <a:effectLst/>
                <a:latin typeface="Consolas" panose="020B0609020204030204" pitchFamily="49" charset="0"/>
              </a:rPr>
              <a:t>Alert</a:t>
            </a:r>
            <a:r>
              <a:rPr lang="en-CA" sz="1000" b="0" dirty="0">
                <a:solidFill>
                  <a:srgbClr val="D4D4D4"/>
                </a:solidFill>
                <a:effectLst/>
                <a:latin typeface="Consolas" panose="020B0609020204030204" pitchFamily="49" charset="0"/>
              </a:rPr>
              <a:t>(</a:t>
            </a:r>
            <a:r>
              <a:rPr lang="en-CA" sz="1000" b="0" dirty="0" err="1">
                <a:solidFill>
                  <a:srgbClr val="4EC9B0"/>
                </a:solidFill>
                <a:effectLst/>
                <a:latin typeface="Consolas" panose="020B0609020204030204" pitchFamily="49" charset="0"/>
              </a:rPr>
              <a:t>Alert</a:t>
            </a:r>
            <a:r>
              <a:rPr lang="en-CA" sz="1000" b="0" dirty="0" err="1">
                <a:solidFill>
                  <a:srgbClr val="D4D4D4"/>
                </a:solidFill>
                <a:effectLst/>
                <a:latin typeface="Consolas" panose="020B0609020204030204" pitchFamily="49" charset="0"/>
              </a:rPr>
              <a:t>.</a:t>
            </a:r>
            <a:r>
              <a:rPr lang="en-CA" sz="1000" b="0" dirty="0" err="1">
                <a:solidFill>
                  <a:srgbClr val="4EC9B0"/>
                </a:solidFill>
                <a:effectLst/>
                <a:latin typeface="Consolas" panose="020B0609020204030204" pitchFamily="49" charset="0"/>
              </a:rPr>
              <a:t>AlertType</a:t>
            </a:r>
            <a:r>
              <a:rPr lang="en-CA" sz="1000" b="0" dirty="0" err="1">
                <a:solidFill>
                  <a:srgbClr val="D4D4D4"/>
                </a:solidFill>
                <a:effectLst/>
                <a:latin typeface="Consolas" panose="020B0609020204030204" pitchFamily="49" charset="0"/>
              </a:rPr>
              <a:t>.</a:t>
            </a:r>
            <a:r>
              <a:rPr lang="en-CA" sz="1000" b="0" dirty="0" err="1">
                <a:solidFill>
                  <a:srgbClr val="4FC1FF"/>
                </a:solidFill>
                <a:effectLst/>
                <a:latin typeface="Consolas" panose="020B0609020204030204" pitchFamily="49" charset="0"/>
              </a:rPr>
              <a:t>ERROR</a:t>
            </a:r>
            <a:r>
              <a:rPr lang="en-CA" sz="1000" b="0" dirty="0">
                <a:solidFill>
                  <a:srgbClr val="D4D4D4"/>
                </a:solidFill>
                <a:effectLst/>
                <a:latin typeface="Consolas" panose="020B0609020204030204" pitchFamily="49" charset="0"/>
              </a:rPr>
              <a:t>);</a:t>
            </a:r>
          </a:p>
          <a:p>
            <a:r>
              <a:rPr lang="en-CA" sz="1000" b="0" dirty="0">
                <a:solidFill>
                  <a:srgbClr val="D4D4D4"/>
                </a:solidFill>
                <a:effectLst/>
                <a:latin typeface="Consolas" panose="020B0609020204030204" pitchFamily="49" charset="0"/>
              </a:rPr>
              <a:t>    </a:t>
            </a:r>
            <a:r>
              <a:rPr lang="en-CA" sz="1000" b="0" dirty="0" err="1">
                <a:solidFill>
                  <a:srgbClr val="9CDCFE"/>
                </a:solidFill>
                <a:effectLst/>
                <a:latin typeface="Consolas" panose="020B0609020204030204" pitchFamily="49" charset="0"/>
              </a:rPr>
              <a:t>alert</a:t>
            </a:r>
            <a:r>
              <a:rPr lang="en-CA" sz="1000" b="0" dirty="0" err="1">
                <a:solidFill>
                  <a:srgbClr val="D4D4D4"/>
                </a:solidFill>
                <a:effectLst/>
                <a:latin typeface="Consolas" panose="020B0609020204030204" pitchFamily="49" charset="0"/>
              </a:rPr>
              <a:t>.</a:t>
            </a:r>
            <a:r>
              <a:rPr lang="en-CA" sz="1000" b="0" dirty="0" err="1">
                <a:solidFill>
                  <a:srgbClr val="DCDCAA"/>
                </a:solidFill>
                <a:effectLst/>
                <a:latin typeface="Consolas" panose="020B0609020204030204" pitchFamily="49" charset="0"/>
              </a:rPr>
              <a:t>setTitle</a:t>
            </a:r>
            <a:r>
              <a:rPr lang="en-CA" sz="1000" b="0" dirty="0">
                <a:solidFill>
                  <a:srgbClr val="D4D4D4"/>
                </a:solidFill>
                <a:effectLst/>
                <a:latin typeface="Consolas" panose="020B0609020204030204" pitchFamily="49" charset="0"/>
              </a:rPr>
              <a:t>(</a:t>
            </a:r>
            <a:r>
              <a:rPr lang="en-CA" sz="1000" b="0" dirty="0">
                <a:solidFill>
                  <a:srgbClr val="CE9178"/>
                </a:solidFill>
                <a:effectLst/>
                <a:latin typeface="Consolas" panose="020B0609020204030204" pitchFamily="49" charset="0"/>
              </a:rPr>
              <a:t>"Error"</a:t>
            </a:r>
            <a:r>
              <a:rPr lang="en-CA" sz="1000" b="0" dirty="0">
                <a:solidFill>
                  <a:srgbClr val="D4D4D4"/>
                </a:solidFill>
                <a:effectLst/>
                <a:latin typeface="Consolas" panose="020B0609020204030204" pitchFamily="49" charset="0"/>
              </a:rPr>
              <a:t>);</a:t>
            </a:r>
          </a:p>
          <a:p>
            <a:r>
              <a:rPr lang="en-CA" sz="1000" b="0" dirty="0">
                <a:solidFill>
                  <a:srgbClr val="D4D4D4"/>
                </a:solidFill>
                <a:effectLst/>
                <a:latin typeface="Consolas" panose="020B0609020204030204" pitchFamily="49" charset="0"/>
              </a:rPr>
              <a:t>    </a:t>
            </a:r>
            <a:r>
              <a:rPr lang="en-CA" sz="1000" b="0" dirty="0" err="1">
                <a:solidFill>
                  <a:srgbClr val="9CDCFE"/>
                </a:solidFill>
                <a:effectLst/>
                <a:latin typeface="Consolas" panose="020B0609020204030204" pitchFamily="49" charset="0"/>
              </a:rPr>
              <a:t>alert</a:t>
            </a:r>
            <a:r>
              <a:rPr lang="en-CA" sz="1000" b="0" dirty="0" err="1">
                <a:solidFill>
                  <a:srgbClr val="D4D4D4"/>
                </a:solidFill>
                <a:effectLst/>
                <a:latin typeface="Consolas" panose="020B0609020204030204" pitchFamily="49" charset="0"/>
              </a:rPr>
              <a:t>.</a:t>
            </a:r>
            <a:r>
              <a:rPr lang="en-CA" sz="1000" b="0" dirty="0" err="1">
                <a:solidFill>
                  <a:srgbClr val="DCDCAA"/>
                </a:solidFill>
                <a:effectLst/>
                <a:latin typeface="Consolas" panose="020B0609020204030204" pitchFamily="49" charset="0"/>
              </a:rPr>
              <a:t>setHeaderText</a:t>
            </a:r>
            <a:r>
              <a:rPr lang="en-CA" sz="1000" b="0" dirty="0">
                <a:solidFill>
                  <a:srgbClr val="D4D4D4"/>
                </a:solidFill>
                <a:effectLst/>
                <a:latin typeface="Consolas" panose="020B0609020204030204" pitchFamily="49" charset="0"/>
              </a:rPr>
              <a:t>(</a:t>
            </a:r>
            <a:r>
              <a:rPr lang="en-CA" sz="1000" b="0" dirty="0">
                <a:solidFill>
                  <a:srgbClr val="CE9178"/>
                </a:solidFill>
                <a:effectLst/>
                <a:latin typeface="Consolas" panose="020B0609020204030204" pitchFamily="49" charset="0"/>
              </a:rPr>
              <a:t>"Error adding new song"</a:t>
            </a:r>
            <a:r>
              <a:rPr lang="en-CA" sz="1000" b="0" dirty="0">
                <a:solidFill>
                  <a:srgbClr val="D4D4D4"/>
                </a:solidFill>
                <a:effectLst/>
                <a:latin typeface="Consolas" panose="020B0609020204030204" pitchFamily="49" charset="0"/>
              </a:rPr>
              <a:t>);</a:t>
            </a:r>
          </a:p>
          <a:p>
            <a:r>
              <a:rPr lang="en-CA" sz="1000" b="0" dirty="0">
                <a:solidFill>
                  <a:srgbClr val="D4D4D4"/>
                </a:solidFill>
                <a:effectLst/>
                <a:latin typeface="Consolas" panose="020B0609020204030204" pitchFamily="49" charset="0"/>
              </a:rPr>
              <a:t>    </a:t>
            </a:r>
            <a:r>
              <a:rPr lang="en-CA" sz="1000" b="0" dirty="0" err="1">
                <a:solidFill>
                  <a:srgbClr val="9CDCFE"/>
                </a:solidFill>
                <a:effectLst/>
                <a:latin typeface="Consolas" panose="020B0609020204030204" pitchFamily="49" charset="0"/>
              </a:rPr>
              <a:t>alert</a:t>
            </a:r>
            <a:r>
              <a:rPr lang="en-CA" sz="1000" b="0" dirty="0" err="1">
                <a:solidFill>
                  <a:srgbClr val="D4D4D4"/>
                </a:solidFill>
                <a:effectLst/>
                <a:latin typeface="Consolas" panose="020B0609020204030204" pitchFamily="49" charset="0"/>
              </a:rPr>
              <a:t>.</a:t>
            </a:r>
            <a:r>
              <a:rPr lang="en-CA" sz="1000" b="0" dirty="0" err="1">
                <a:solidFill>
                  <a:srgbClr val="DCDCAA"/>
                </a:solidFill>
                <a:effectLst/>
                <a:latin typeface="Consolas" panose="020B0609020204030204" pitchFamily="49" charset="0"/>
              </a:rPr>
              <a:t>setContentText</a:t>
            </a:r>
            <a:r>
              <a:rPr lang="en-CA" sz="1000" b="0" dirty="0">
                <a:solidFill>
                  <a:srgbClr val="D4D4D4"/>
                </a:solidFill>
                <a:effectLst/>
                <a:latin typeface="Consolas" panose="020B0609020204030204" pitchFamily="49" charset="0"/>
              </a:rPr>
              <a:t>(</a:t>
            </a:r>
            <a:r>
              <a:rPr lang="en-CA" sz="1000" b="0" dirty="0">
                <a:solidFill>
                  <a:srgbClr val="CE9178"/>
                </a:solidFill>
                <a:effectLst/>
                <a:latin typeface="Consolas" panose="020B0609020204030204" pitchFamily="49" charset="0"/>
              </a:rPr>
              <a:t>"The specified song already exist in the database!"</a:t>
            </a:r>
            <a:r>
              <a:rPr lang="en-CA" sz="1000" b="0" dirty="0">
                <a:solidFill>
                  <a:srgbClr val="D4D4D4"/>
                </a:solidFill>
                <a:effectLst/>
                <a:latin typeface="Consolas" panose="020B0609020204030204" pitchFamily="49" charset="0"/>
              </a:rPr>
              <a:t>);</a:t>
            </a:r>
          </a:p>
          <a:p>
            <a:r>
              <a:rPr lang="en-CA" sz="1000" b="0" dirty="0">
                <a:solidFill>
                  <a:srgbClr val="D4D4D4"/>
                </a:solidFill>
                <a:effectLst/>
                <a:latin typeface="Consolas" panose="020B0609020204030204" pitchFamily="49" charset="0"/>
              </a:rPr>
              <a:t>    </a:t>
            </a:r>
            <a:r>
              <a:rPr lang="en-CA" sz="1000" b="0" dirty="0" err="1">
                <a:solidFill>
                  <a:srgbClr val="9CDCFE"/>
                </a:solidFill>
                <a:effectLst/>
                <a:latin typeface="Consolas" panose="020B0609020204030204" pitchFamily="49" charset="0"/>
              </a:rPr>
              <a:t>doesExist</a:t>
            </a:r>
            <a:r>
              <a:rPr lang="en-CA" sz="1000" b="0" dirty="0">
                <a:solidFill>
                  <a:srgbClr val="D4D4D4"/>
                </a:solidFill>
                <a:effectLst/>
                <a:latin typeface="Consolas" panose="020B0609020204030204" pitchFamily="49" charset="0"/>
              </a:rPr>
              <a:t> = </a:t>
            </a:r>
            <a:r>
              <a:rPr lang="en-CA" sz="1000" b="0" dirty="0">
                <a:solidFill>
                  <a:srgbClr val="569CD6"/>
                </a:solidFill>
                <a:effectLst/>
                <a:latin typeface="Consolas" panose="020B0609020204030204" pitchFamily="49" charset="0"/>
              </a:rPr>
              <a:t>true</a:t>
            </a:r>
            <a:r>
              <a:rPr lang="en-CA" sz="1000" b="0" dirty="0">
                <a:solidFill>
                  <a:srgbClr val="D4D4D4"/>
                </a:solidFill>
                <a:effectLst/>
                <a:latin typeface="Consolas" panose="020B0609020204030204" pitchFamily="49" charset="0"/>
              </a:rPr>
              <a:t>;</a:t>
            </a:r>
          </a:p>
          <a:p>
            <a:r>
              <a:rPr lang="en-CA" sz="1000" b="0" dirty="0">
                <a:solidFill>
                  <a:srgbClr val="D4D4D4"/>
                </a:solidFill>
                <a:effectLst/>
                <a:latin typeface="Consolas" panose="020B0609020204030204" pitchFamily="49" charset="0"/>
              </a:rPr>
              <a:t>    </a:t>
            </a:r>
            <a:r>
              <a:rPr lang="en-CA" sz="1000" b="0" dirty="0" err="1">
                <a:solidFill>
                  <a:srgbClr val="9CDCFE"/>
                </a:solidFill>
                <a:effectLst/>
                <a:latin typeface="Consolas" panose="020B0609020204030204" pitchFamily="49" charset="0"/>
              </a:rPr>
              <a:t>alert</a:t>
            </a:r>
            <a:r>
              <a:rPr lang="en-CA" sz="1000" b="0" dirty="0" err="1">
                <a:solidFill>
                  <a:srgbClr val="D4D4D4"/>
                </a:solidFill>
                <a:effectLst/>
                <a:latin typeface="Consolas" panose="020B0609020204030204" pitchFamily="49" charset="0"/>
              </a:rPr>
              <a:t>.</a:t>
            </a:r>
            <a:r>
              <a:rPr lang="en-CA" sz="1000" b="0" dirty="0" err="1">
                <a:solidFill>
                  <a:srgbClr val="DCDCAA"/>
                </a:solidFill>
                <a:effectLst/>
                <a:latin typeface="Consolas" panose="020B0609020204030204" pitchFamily="49" charset="0"/>
              </a:rPr>
              <a:t>showAndWait</a:t>
            </a:r>
            <a:r>
              <a:rPr lang="en-CA" sz="1000" b="0" dirty="0">
                <a:solidFill>
                  <a:srgbClr val="D4D4D4"/>
                </a:solidFill>
                <a:effectLst/>
                <a:latin typeface="Consolas" panose="020B0609020204030204" pitchFamily="49" charset="0"/>
              </a:rPr>
              <a:t>();</a:t>
            </a:r>
          </a:p>
          <a:p>
            <a:r>
              <a:rPr lang="en-CA" sz="10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4072493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09B9A7-A4CB-590B-AD65-111AB06CD73D}"/>
              </a:ext>
            </a:extLst>
          </p:cNvPr>
          <p:cNvSpPr txBox="1"/>
          <p:nvPr/>
        </p:nvSpPr>
        <p:spPr>
          <a:xfrm>
            <a:off x="818537" y="1417145"/>
            <a:ext cx="9338186" cy="830997"/>
          </a:xfrm>
          <a:prstGeom prst="rect">
            <a:avLst/>
          </a:prstGeom>
          <a:noFill/>
        </p:spPr>
        <p:txBody>
          <a:bodyPr wrap="square">
            <a:spAutoFit/>
          </a:bodyPr>
          <a:lstStyle/>
          <a:p>
            <a:pPr marL="342900" indent="-342900">
              <a:buFont typeface="Wingdings" panose="05000000000000000000" pitchFamily="2" charset="2"/>
              <a:buChar char="v"/>
            </a:pPr>
            <a:r>
              <a:rPr lang="en-CA" sz="2400" dirty="0">
                <a:latin typeface="Calibri" panose="020F0502020204030204" pitchFamily="34" charset="0"/>
                <a:ea typeface="Calibri" panose="020F0502020204030204" pitchFamily="34" charset="0"/>
                <a:cs typeface="Calibri" panose="020F0502020204030204" pitchFamily="34" charset="0"/>
              </a:rPr>
              <a:t>The Icons I used for the buttons, I get them from the PowerPoint Icon.</a:t>
            </a:r>
          </a:p>
          <a:p>
            <a:pPr marL="342900" indent="-342900">
              <a:buFont typeface="Wingdings" panose="05000000000000000000" pitchFamily="2" charset="2"/>
              <a:buChar char="v"/>
            </a:pPr>
            <a:r>
              <a:rPr lang="en-CA" sz="2400" dirty="0">
                <a:latin typeface="Calibri" panose="020F0502020204030204" pitchFamily="34" charset="0"/>
                <a:ea typeface="Calibri" panose="020F0502020204030204" pitchFamily="34" charset="0"/>
                <a:cs typeface="Calibri" panose="020F0502020204030204" pitchFamily="34" charset="0"/>
              </a:rPr>
              <a:t>And also I made the </a:t>
            </a:r>
            <a:r>
              <a:rPr lang="en-CA" sz="24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Beat Browser</a:t>
            </a:r>
            <a:r>
              <a:rPr lang="en-CA" sz="2400" dirty="0">
                <a:latin typeface="Calibri" panose="020F0502020204030204" pitchFamily="34" charset="0"/>
                <a:ea typeface="Calibri" panose="020F0502020204030204" pitchFamily="34" charset="0"/>
                <a:cs typeface="Calibri" panose="020F0502020204030204" pitchFamily="34" charset="0"/>
              </a:rPr>
              <a:t> Logo in PowerPoint </a:t>
            </a:r>
          </a:p>
        </p:txBody>
      </p:sp>
      <p:grpSp>
        <p:nvGrpSpPr>
          <p:cNvPr id="30" name="Group 29">
            <a:extLst>
              <a:ext uri="{FF2B5EF4-FFF2-40B4-BE49-F238E27FC236}">
                <a16:creationId xmlns:a16="http://schemas.microsoft.com/office/drawing/2014/main" id="{DC52BC4F-9C0A-56B9-CD6D-66C35560495F}"/>
              </a:ext>
            </a:extLst>
          </p:cNvPr>
          <p:cNvGrpSpPr/>
          <p:nvPr/>
        </p:nvGrpSpPr>
        <p:grpSpPr>
          <a:xfrm>
            <a:off x="1495594" y="3717971"/>
            <a:ext cx="1079365" cy="1150406"/>
            <a:chOff x="1141633" y="2838859"/>
            <a:chExt cx="1079365" cy="1150406"/>
          </a:xfrm>
        </p:grpSpPr>
        <p:pic>
          <p:nvPicPr>
            <p:cNvPr id="17" name="Picture 16" descr="Shape&#10;&#10;Description automatically generated with medium confidence">
              <a:extLst>
                <a:ext uri="{FF2B5EF4-FFF2-40B4-BE49-F238E27FC236}">
                  <a16:creationId xmlns:a16="http://schemas.microsoft.com/office/drawing/2014/main" id="{4EC000AE-06A1-AE69-3246-AC956D5C7A80}"/>
                </a:ext>
              </a:extLst>
            </p:cNvPr>
            <p:cNvPicPr>
              <a:picLocks noChangeAspect="1"/>
            </p:cNvPicPr>
            <p:nvPr/>
          </p:nvPicPr>
          <p:blipFill>
            <a:blip r:embed="rId2"/>
            <a:stretch>
              <a:fillRect/>
            </a:stretch>
          </p:blipFill>
          <p:spPr>
            <a:xfrm>
              <a:off x="1141633" y="2838859"/>
              <a:ext cx="1079365" cy="647619"/>
            </a:xfrm>
            <a:prstGeom prst="rect">
              <a:avLst/>
            </a:prstGeom>
          </p:spPr>
        </p:pic>
        <p:sp>
          <p:nvSpPr>
            <p:cNvPr id="22" name="TextBox 21">
              <a:extLst>
                <a:ext uri="{FF2B5EF4-FFF2-40B4-BE49-F238E27FC236}">
                  <a16:creationId xmlns:a16="http://schemas.microsoft.com/office/drawing/2014/main" id="{8FE5129E-520D-F424-9A92-DC5EDAFEACEF}"/>
                </a:ext>
              </a:extLst>
            </p:cNvPr>
            <p:cNvSpPr txBox="1"/>
            <p:nvPr/>
          </p:nvSpPr>
          <p:spPr>
            <a:xfrm>
              <a:off x="1291849" y="3619933"/>
              <a:ext cx="778931" cy="369332"/>
            </a:xfrm>
            <a:prstGeom prst="rect">
              <a:avLst/>
            </a:prstGeom>
            <a:noFill/>
          </p:spPr>
          <p:txBody>
            <a:bodyPr wrap="none" rtlCol="0">
              <a:spAutoFit/>
            </a:bodyPr>
            <a:lstStyle/>
            <a:p>
              <a:r>
                <a:rPr lang="en-CA" dirty="0"/>
                <a:t>LOGO</a:t>
              </a:r>
            </a:p>
          </p:txBody>
        </p:sp>
      </p:grpSp>
      <p:grpSp>
        <p:nvGrpSpPr>
          <p:cNvPr id="29" name="Group 28">
            <a:extLst>
              <a:ext uri="{FF2B5EF4-FFF2-40B4-BE49-F238E27FC236}">
                <a16:creationId xmlns:a16="http://schemas.microsoft.com/office/drawing/2014/main" id="{39CF0CED-2F71-33F2-EA17-7B94929E82B9}"/>
              </a:ext>
            </a:extLst>
          </p:cNvPr>
          <p:cNvGrpSpPr/>
          <p:nvPr/>
        </p:nvGrpSpPr>
        <p:grpSpPr>
          <a:xfrm>
            <a:off x="4626270" y="2747704"/>
            <a:ext cx="5530453" cy="3080815"/>
            <a:chOff x="3515224" y="2783120"/>
            <a:chExt cx="5530453" cy="3080815"/>
          </a:xfrm>
        </p:grpSpPr>
        <p:pic>
          <p:nvPicPr>
            <p:cNvPr id="9" name="Picture 8" descr="Shape&#10;&#10;Description automatically generated with low confidence">
              <a:extLst>
                <a:ext uri="{FF2B5EF4-FFF2-40B4-BE49-F238E27FC236}">
                  <a16:creationId xmlns:a16="http://schemas.microsoft.com/office/drawing/2014/main" id="{AE2C148E-14EB-9C93-AF3F-DD9C7148AFFF}"/>
                </a:ext>
              </a:extLst>
            </p:cNvPr>
            <p:cNvPicPr>
              <a:picLocks noChangeAspect="1"/>
            </p:cNvPicPr>
            <p:nvPr/>
          </p:nvPicPr>
          <p:blipFill>
            <a:blip r:embed="rId3"/>
            <a:stretch>
              <a:fillRect/>
            </a:stretch>
          </p:blipFill>
          <p:spPr>
            <a:xfrm>
              <a:off x="3515224" y="2838859"/>
              <a:ext cx="914528" cy="914528"/>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9120A023-204A-D99F-F739-A3BC077F0E54}"/>
                </a:ext>
              </a:extLst>
            </p:cNvPr>
            <p:cNvPicPr>
              <a:picLocks noChangeAspect="1"/>
            </p:cNvPicPr>
            <p:nvPr/>
          </p:nvPicPr>
          <p:blipFill>
            <a:blip r:embed="rId4"/>
            <a:stretch>
              <a:fillRect/>
            </a:stretch>
          </p:blipFill>
          <p:spPr>
            <a:xfrm>
              <a:off x="3515224" y="4526327"/>
              <a:ext cx="914528" cy="914528"/>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B8089E4C-9184-FC13-C905-CD006B64E1B6}"/>
                </a:ext>
              </a:extLst>
            </p:cNvPr>
            <p:cNvPicPr>
              <a:picLocks noChangeAspect="1"/>
            </p:cNvPicPr>
            <p:nvPr/>
          </p:nvPicPr>
          <p:blipFill>
            <a:blip r:embed="rId5"/>
            <a:stretch>
              <a:fillRect/>
            </a:stretch>
          </p:blipFill>
          <p:spPr>
            <a:xfrm>
              <a:off x="5825035" y="2838859"/>
              <a:ext cx="914528" cy="914528"/>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69386BFA-AFA4-C55F-0751-B7712C20F67C}"/>
                </a:ext>
              </a:extLst>
            </p:cNvPr>
            <p:cNvPicPr>
              <a:picLocks noChangeAspect="1"/>
            </p:cNvPicPr>
            <p:nvPr/>
          </p:nvPicPr>
          <p:blipFill>
            <a:blip r:embed="rId6"/>
            <a:stretch>
              <a:fillRect/>
            </a:stretch>
          </p:blipFill>
          <p:spPr>
            <a:xfrm>
              <a:off x="8131149" y="4526327"/>
              <a:ext cx="914528" cy="914528"/>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45912170-7394-9452-BD95-839221C55D5C}"/>
                </a:ext>
              </a:extLst>
            </p:cNvPr>
            <p:cNvPicPr>
              <a:picLocks noChangeAspect="1"/>
            </p:cNvPicPr>
            <p:nvPr/>
          </p:nvPicPr>
          <p:blipFill>
            <a:blip r:embed="rId7"/>
            <a:stretch>
              <a:fillRect/>
            </a:stretch>
          </p:blipFill>
          <p:spPr>
            <a:xfrm>
              <a:off x="8131149" y="2783120"/>
              <a:ext cx="914528" cy="914528"/>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EC1248F2-6F47-502B-240B-E1F39A5CF12A}"/>
                </a:ext>
              </a:extLst>
            </p:cNvPr>
            <p:cNvPicPr>
              <a:picLocks noChangeAspect="1"/>
            </p:cNvPicPr>
            <p:nvPr/>
          </p:nvPicPr>
          <p:blipFill>
            <a:blip r:embed="rId8"/>
            <a:stretch>
              <a:fillRect/>
            </a:stretch>
          </p:blipFill>
          <p:spPr>
            <a:xfrm>
              <a:off x="5825035" y="4526327"/>
              <a:ext cx="914528" cy="914528"/>
            </a:xfrm>
            <a:prstGeom prst="rect">
              <a:avLst/>
            </a:prstGeom>
          </p:spPr>
        </p:pic>
        <p:sp>
          <p:nvSpPr>
            <p:cNvPr id="23" name="TextBox 22">
              <a:extLst>
                <a:ext uri="{FF2B5EF4-FFF2-40B4-BE49-F238E27FC236}">
                  <a16:creationId xmlns:a16="http://schemas.microsoft.com/office/drawing/2014/main" id="{D3A369B2-667C-FA47-9FBA-98E449B5DCFE}"/>
                </a:ext>
              </a:extLst>
            </p:cNvPr>
            <p:cNvSpPr txBox="1"/>
            <p:nvPr/>
          </p:nvSpPr>
          <p:spPr>
            <a:xfrm>
              <a:off x="3682985" y="3753387"/>
              <a:ext cx="579005" cy="369332"/>
            </a:xfrm>
            <a:prstGeom prst="rect">
              <a:avLst/>
            </a:prstGeom>
            <a:noFill/>
          </p:spPr>
          <p:txBody>
            <a:bodyPr wrap="none" rtlCol="0">
              <a:spAutoFit/>
            </a:bodyPr>
            <a:lstStyle/>
            <a:p>
              <a:r>
                <a:rPr lang="en-CA" dirty="0"/>
                <a:t>Add</a:t>
              </a:r>
            </a:p>
          </p:txBody>
        </p:sp>
        <p:sp>
          <p:nvSpPr>
            <p:cNvPr id="24" name="TextBox 23">
              <a:extLst>
                <a:ext uri="{FF2B5EF4-FFF2-40B4-BE49-F238E27FC236}">
                  <a16:creationId xmlns:a16="http://schemas.microsoft.com/office/drawing/2014/main" id="{42128E62-2F3C-9415-8EE2-943532F2A2F8}"/>
                </a:ext>
              </a:extLst>
            </p:cNvPr>
            <p:cNvSpPr txBox="1"/>
            <p:nvPr/>
          </p:nvSpPr>
          <p:spPr>
            <a:xfrm>
              <a:off x="5948586" y="3753387"/>
              <a:ext cx="573042" cy="369332"/>
            </a:xfrm>
            <a:prstGeom prst="rect">
              <a:avLst/>
            </a:prstGeom>
            <a:noFill/>
          </p:spPr>
          <p:txBody>
            <a:bodyPr wrap="none" rtlCol="0">
              <a:spAutoFit/>
            </a:bodyPr>
            <a:lstStyle/>
            <a:p>
              <a:r>
                <a:rPr lang="en-CA" dirty="0"/>
                <a:t>Edit</a:t>
              </a:r>
            </a:p>
          </p:txBody>
        </p:sp>
        <p:sp>
          <p:nvSpPr>
            <p:cNvPr id="25" name="TextBox 24">
              <a:extLst>
                <a:ext uri="{FF2B5EF4-FFF2-40B4-BE49-F238E27FC236}">
                  <a16:creationId xmlns:a16="http://schemas.microsoft.com/office/drawing/2014/main" id="{95C98C88-6704-430B-05FD-177C7DF64830}"/>
                </a:ext>
              </a:extLst>
            </p:cNvPr>
            <p:cNvSpPr txBox="1"/>
            <p:nvPr/>
          </p:nvSpPr>
          <p:spPr>
            <a:xfrm>
              <a:off x="8254122" y="3753387"/>
              <a:ext cx="668581" cy="369332"/>
            </a:xfrm>
            <a:prstGeom prst="rect">
              <a:avLst/>
            </a:prstGeom>
            <a:noFill/>
          </p:spPr>
          <p:txBody>
            <a:bodyPr wrap="none" rtlCol="0">
              <a:spAutoFit/>
            </a:bodyPr>
            <a:lstStyle/>
            <a:p>
              <a:r>
                <a:rPr lang="en-CA" dirty="0"/>
                <a:t>Save</a:t>
              </a:r>
            </a:p>
          </p:txBody>
        </p:sp>
        <p:sp>
          <p:nvSpPr>
            <p:cNvPr id="26" name="TextBox 25">
              <a:extLst>
                <a:ext uri="{FF2B5EF4-FFF2-40B4-BE49-F238E27FC236}">
                  <a16:creationId xmlns:a16="http://schemas.microsoft.com/office/drawing/2014/main" id="{0FA67801-A303-F220-66DD-29A9B8C33D32}"/>
                </a:ext>
              </a:extLst>
            </p:cNvPr>
            <p:cNvSpPr txBox="1"/>
            <p:nvPr/>
          </p:nvSpPr>
          <p:spPr>
            <a:xfrm>
              <a:off x="3553942" y="5494603"/>
              <a:ext cx="837089" cy="369332"/>
            </a:xfrm>
            <a:prstGeom prst="rect">
              <a:avLst/>
            </a:prstGeom>
            <a:noFill/>
          </p:spPr>
          <p:txBody>
            <a:bodyPr wrap="none" rtlCol="0">
              <a:spAutoFit/>
            </a:bodyPr>
            <a:lstStyle/>
            <a:p>
              <a:r>
                <a:rPr lang="en-CA" dirty="0"/>
                <a:t>Delete</a:t>
              </a:r>
            </a:p>
          </p:txBody>
        </p:sp>
        <p:sp>
          <p:nvSpPr>
            <p:cNvPr id="27" name="TextBox 26">
              <a:extLst>
                <a:ext uri="{FF2B5EF4-FFF2-40B4-BE49-F238E27FC236}">
                  <a16:creationId xmlns:a16="http://schemas.microsoft.com/office/drawing/2014/main" id="{A9E27B10-D6C5-0DE3-8F59-A9D6BFDA88F5}"/>
                </a:ext>
              </a:extLst>
            </p:cNvPr>
            <p:cNvSpPr txBox="1"/>
            <p:nvPr/>
          </p:nvSpPr>
          <p:spPr>
            <a:xfrm>
              <a:off x="5846698" y="5474453"/>
              <a:ext cx="871201" cy="369332"/>
            </a:xfrm>
            <a:prstGeom prst="rect">
              <a:avLst/>
            </a:prstGeom>
            <a:noFill/>
          </p:spPr>
          <p:txBody>
            <a:bodyPr wrap="none" rtlCol="0">
              <a:spAutoFit/>
            </a:bodyPr>
            <a:lstStyle/>
            <a:p>
              <a:r>
                <a:rPr lang="en-CA" dirty="0"/>
                <a:t>Search</a:t>
              </a:r>
            </a:p>
          </p:txBody>
        </p:sp>
        <p:sp>
          <p:nvSpPr>
            <p:cNvPr id="28" name="TextBox 27">
              <a:extLst>
                <a:ext uri="{FF2B5EF4-FFF2-40B4-BE49-F238E27FC236}">
                  <a16:creationId xmlns:a16="http://schemas.microsoft.com/office/drawing/2014/main" id="{81185470-BED0-AE1C-E0D5-4B14E0381F37}"/>
                </a:ext>
              </a:extLst>
            </p:cNvPr>
            <p:cNvSpPr txBox="1"/>
            <p:nvPr/>
          </p:nvSpPr>
          <p:spPr>
            <a:xfrm>
              <a:off x="8309105" y="5494603"/>
              <a:ext cx="558614" cy="369332"/>
            </a:xfrm>
            <a:prstGeom prst="rect">
              <a:avLst/>
            </a:prstGeom>
            <a:noFill/>
          </p:spPr>
          <p:txBody>
            <a:bodyPr wrap="none" rtlCol="0">
              <a:spAutoFit/>
            </a:bodyPr>
            <a:lstStyle/>
            <a:p>
              <a:r>
                <a:rPr lang="en-CA" dirty="0"/>
                <a:t>Exit</a:t>
              </a:r>
            </a:p>
          </p:txBody>
        </p:sp>
      </p:grpSp>
      <p:cxnSp>
        <p:nvCxnSpPr>
          <p:cNvPr id="31" name="Straight Connector 30">
            <a:extLst>
              <a:ext uri="{FF2B5EF4-FFF2-40B4-BE49-F238E27FC236}">
                <a16:creationId xmlns:a16="http://schemas.microsoft.com/office/drawing/2014/main" id="{CA5FFAF1-7FB2-0E4A-3A5A-3C760085FF53}"/>
              </a:ext>
            </a:extLst>
          </p:cNvPr>
          <p:cNvCxnSpPr/>
          <p:nvPr/>
        </p:nvCxnSpPr>
        <p:spPr>
          <a:xfrm>
            <a:off x="11803227" y="-18662"/>
            <a:ext cx="0" cy="6960637"/>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6001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3184C-3179-0999-B817-3E94FD2704D7}"/>
              </a:ext>
            </a:extLst>
          </p:cNvPr>
          <p:cNvSpPr>
            <a:spLocks noGrp="1"/>
          </p:cNvSpPr>
          <p:nvPr>
            <p:ph type="title"/>
          </p:nvPr>
        </p:nvSpPr>
        <p:spPr>
          <a:xfrm>
            <a:off x="5268466" y="467437"/>
            <a:ext cx="1436403" cy="744838"/>
          </a:xfrm>
        </p:spPr>
        <p:txBody>
          <a:bodyPr/>
          <a:lstStyle/>
          <a:p>
            <a:r>
              <a:rPr lang="en-CA" dirty="0"/>
              <a:t>UML</a:t>
            </a:r>
            <a:r>
              <a:rPr lang="en-CA" sz="1600" dirty="0"/>
              <a:t>s</a:t>
            </a:r>
            <a:endParaRPr lang="en-CA" dirty="0"/>
          </a:p>
        </p:txBody>
      </p:sp>
      <p:pic>
        <p:nvPicPr>
          <p:cNvPr id="4" name="Picture 3" descr="Graphical user interface, text&#10;&#10;Description automatically generated">
            <a:extLst>
              <a:ext uri="{FF2B5EF4-FFF2-40B4-BE49-F238E27FC236}">
                <a16:creationId xmlns:a16="http://schemas.microsoft.com/office/drawing/2014/main" id="{50B62C2B-18E2-E628-0E02-DCC88C20367C}"/>
              </a:ext>
            </a:extLst>
          </p:cNvPr>
          <p:cNvPicPr>
            <a:picLocks noChangeAspect="1"/>
          </p:cNvPicPr>
          <p:nvPr/>
        </p:nvPicPr>
        <p:blipFill>
          <a:blip r:embed="rId2"/>
          <a:stretch>
            <a:fillRect/>
          </a:stretch>
        </p:blipFill>
        <p:spPr>
          <a:xfrm>
            <a:off x="477809" y="0"/>
            <a:ext cx="3324833" cy="6858000"/>
          </a:xfrm>
          <a:prstGeom prst="rect">
            <a:avLst/>
          </a:prstGeom>
        </p:spPr>
      </p:pic>
      <p:pic>
        <p:nvPicPr>
          <p:cNvPr id="6" name="Picture 5" descr="Table&#10;&#10;Description automatically generated with low confidence">
            <a:extLst>
              <a:ext uri="{FF2B5EF4-FFF2-40B4-BE49-F238E27FC236}">
                <a16:creationId xmlns:a16="http://schemas.microsoft.com/office/drawing/2014/main" id="{A5796947-911C-41E9-723E-80FF1B403D4E}"/>
              </a:ext>
            </a:extLst>
          </p:cNvPr>
          <p:cNvPicPr>
            <a:picLocks noChangeAspect="1"/>
          </p:cNvPicPr>
          <p:nvPr/>
        </p:nvPicPr>
        <p:blipFill>
          <a:blip r:embed="rId3"/>
          <a:stretch>
            <a:fillRect/>
          </a:stretch>
        </p:blipFill>
        <p:spPr>
          <a:xfrm>
            <a:off x="8160922" y="0"/>
            <a:ext cx="4031078" cy="6858000"/>
          </a:xfrm>
          <a:prstGeom prst="rect">
            <a:avLst/>
          </a:prstGeom>
        </p:spPr>
      </p:pic>
      <p:pic>
        <p:nvPicPr>
          <p:cNvPr id="8" name="Picture 7" descr="Text&#10;&#10;Description automatically generated">
            <a:extLst>
              <a:ext uri="{FF2B5EF4-FFF2-40B4-BE49-F238E27FC236}">
                <a16:creationId xmlns:a16="http://schemas.microsoft.com/office/drawing/2014/main" id="{23153401-E46E-7762-A014-556746024163}"/>
              </a:ext>
            </a:extLst>
          </p:cNvPr>
          <p:cNvPicPr>
            <a:picLocks noChangeAspect="1"/>
          </p:cNvPicPr>
          <p:nvPr/>
        </p:nvPicPr>
        <p:blipFill>
          <a:blip r:embed="rId4"/>
          <a:stretch>
            <a:fillRect/>
          </a:stretch>
        </p:blipFill>
        <p:spPr>
          <a:xfrm>
            <a:off x="3812581" y="1644615"/>
            <a:ext cx="4358280" cy="5213385"/>
          </a:xfrm>
          <a:prstGeom prst="rect">
            <a:avLst/>
          </a:prstGeom>
        </p:spPr>
      </p:pic>
    </p:spTree>
    <p:extLst>
      <p:ext uri="{BB962C8B-B14F-4D97-AF65-F5344CB8AC3E}">
        <p14:creationId xmlns:p14="http://schemas.microsoft.com/office/powerpoint/2010/main" val="1887325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55F00C-BF3D-ED63-7148-BF9DC3710F9D}"/>
              </a:ext>
            </a:extLst>
          </p:cNvPr>
          <p:cNvSpPr/>
          <p:nvPr/>
        </p:nvSpPr>
        <p:spPr>
          <a:xfrm>
            <a:off x="7314539" y="5396950"/>
            <a:ext cx="1958009" cy="6261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Application</a:t>
            </a:r>
          </a:p>
        </p:txBody>
      </p:sp>
      <p:sp>
        <p:nvSpPr>
          <p:cNvPr id="3" name="Rectangle 2">
            <a:extLst>
              <a:ext uri="{FF2B5EF4-FFF2-40B4-BE49-F238E27FC236}">
                <a16:creationId xmlns:a16="http://schemas.microsoft.com/office/drawing/2014/main" id="{770717C6-20DE-B2D4-4140-282B759BC46E}"/>
              </a:ext>
            </a:extLst>
          </p:cNvPr>
          <p:cNvSpPr/>
          <p:nvPr/>
        </p:nvSpPr>
        <p:spPr>
          <a:xfrm>
            <a:off x="7306919" y="3876261"/>
            <a:ext cx="1958008" cy="6261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MainUI</a:t>
            </a:r>
          </a:p>
        </p:txBody>
      </p:sp>
      <p:sp>
        <p:nvSpPr>
          <p:cNvPr id="4" name="Rectangle 3">
            <a:extLst>
              <a:ext uri="{FF2B5EF4-FFF2-40B4-BE49-F238E27FC236}">
                <a16:creationId xmlns:a16="http://schemas.microsoft.com/office/drawing/2014/main" id="{F2C5E25A-A525-DE31-A782-87C91AE55E5D}"/>
              </a:ext>
            </a:extLst>
          </p:cNvPr>
          <p:cNvSpPr/>
          <p:nvPr/>
        </p:nvSpPr>
        <p:spPr>
          <a:xfrm>
            <a:off x="7306918" y="1791528"/>
            <a:ext cx="1958009" cy="6261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SongList</a:t>
            </a:r>
          </a:p>
        </p:txBody>
      </p:sp>
      <p:sp>
        <p:nvSpPr>
          <p:cNvPr id="5" name="Rectangle 4">
            <a:extLst>
              <a:ext uri="{FF2B5EF4-FFF2-40B4-BE49-F238E27FC236}">
                <a16:creationId xmlns:a16="http://schemas.microsoft.com/office/drawing/2014/main" id="{9031CB78-DD10-DC6B-A9BF-5C4EB6AF17AE}"/>
              </a:ext>
            </a:extLst>
          </p:cNvPr>
          <p:cNvSpPr/>
          <p:nvPr/>
        </p:nvSpPr>
        <p:spPr>
          <a:xfrm>
            <a:off x="3300952" y="1791527"/>
            <a:ext cx="1958008" cy="6261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Song</a:t>
            </a:r>
          </a:p>
        </p:txBody>
      </p:sp>
      <p:sp>
        <p:nvSpPr>
          <p:cNvPr id="7" name="Diamond 6">
            <a:extLst>
              <a:ext uri="{FF2B5EF4-FFF2-40B4-BE49-F238E27FC236}">
                <a16:creationId xmlns:a16="http://schemas.microsoft.com/office/drawing/2014/main" id="{C6D2C6ED-2011-AB94-B50A-1C24D0902499}"/>
              </a:ext>
            </a:extLst>
          </p:cNvPr>
          <p:cNvSpPr/>
          <p:nvPr/>
        </p:nvSpPr>
        <p:spPr>
          <a:xfrm>
            <a:off x="6760266" y="1853647"/>
            <a:ext cx="546652" cy="50192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2C034B28-9C73-74F3-9D9D-F08F09CD0D21}"/>
              </a:ext>
            </a:extLst>
          </p:cNvPr>
          <p:cNvCxnSpPr>
            <a:cxnSpLocks/>
            <a:stCxn id="7" idx="1"/>
            <a:endCxn id="5" idx="3"/>
          </p:cNvCxnSpPr>
          <p:nvPr/>
        </p:nvCxnSpPr>
        <p:spPr>
          <a:xfrm flipH="1">
            <a:off x="5258960" y="2104610"/>
            <a:ext cx="1501306" cy="0"/>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CF505DC9-8963-9014-785D-964546C5EC9E}"/>
              </a:ext>
            </a:extLst>
          </p:cNvPr>
          <p:cNvSpPr txBox="1"/>
          <p:nvPr/>
        </p:nvSpPr>
        <p:spPr>
          <a:xfrm>
            <a:off x="6883512" y="1484315"/>
            <a:ext cx="250466" cy="369332"/>
          </a:xfrm>
          <a:prstGeom prst="rect">
            <a:avLst/>
          </a:prstGeom>
          <a:noFill/>
        </p:spPr>
        <p:txBody>
          <a:bodyPr wrap="square" rtlCol="0">
            <a:spAutoFit/>
          </a:bodyPr>
          <a:lstStyle/>
          <a:p>
            <a:r>
              <a:rPr lang="en-CA" dirty="0"/>
              <a:t>1</a:t>
            </a:r>
          </a:p>
        </p:txBody>
      </p:sp>
      <p:sp>
        <p:nvSpPr>
          <p:cNvPr id="18" name="TextBox 17">
            <a:extLst>
              <a:ext uri="{FF2B5EF4-FFF2-40B4-BE49-F238E27FC236}">
                <a16:creationId xmlns:a16="http://schemas.microsoft.com/office/drawing/2014/main" id="{A0121DC9-3FC9-005E-B18F-C959E1C8ADF5}"/>
              </a:ext>
            </a:extLst>
          </p:cNvPr>
          <p:cNvSpPr txBox="1"/>
          <p:nvPr/>
        </p:nvSpPr>
        <p:spPr>
          <a:xfrm flipH="1">
            <a:off x="5332343" y="1484315"/>
            <a:ext cx="292212" cy="369332"/>
          </a:xfrm>
          <a:prstGeom prst="rect">
            <a:avLst/>
          </a:prstGeom>
          <a:noFill/>
        </p:spPr>
        <p:txBody>
          <a:bodyPr wrap="square" rtlCol="0">
            <a:spAutoFit/>
          </a:bodyPr>
          <a:lstStyle/>
          <a:p>
            <a:r>
              <a:rPr lang="en-CA" dirty="0"/>
              <a:t>*</a:t>
            </a:r>
          </a:p>
        </p:txBody>
      </p:sp>
      <p:sp>
        <p:nvSpPr>
          <p:cNvPr id="20" name="Diamond 19">
            <a:extLst>
              <a:ext uri="{FF2B5EF4-FFF2-40B4-BE49-F238E27FC236}">
                <a16:creationId xmlns:a16="http://schemas.microsoft.com/office/drawing/2014/main" id="{12A2E865-47BB-C3EB-001A-CF22674F2944}"/>
              </a:ext>
            </a:extLst>
          </p:cNvPr>
          <p:cNvSpPr/>
          <p:nvPr/>
        </p:nvSpPr>
        <p:spPr>
          <a:xfrm>
            <a:off x="9272548" y="3938380"/>
            <a:ext cx="546652" cy="501926"/>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cxnSp>
        <p:nvCxnSpPr>
          <p:cNvPr id="22" name="Straight Connector 21">
            <a:extLst>
              <a:ext uri="{FF2B5EF4-FFF2-40B4-BE49-F238E27FC236}">
                <a16:creationId xmlns:a16="http://schemas.microsoft.com/office/drawing/2014/main" id="{AB8503F5-0BAA-2A34-1F9E-FED37C3D9D99}"/>
              </a:ext>
            </a:extLst>
          </p:cNvPr>
          <p:cNvCxnSpPr>
            <a:cxnSpLocks/>
          </p:cNvCxnSpPr>
          <p:nvPr/>
        </p:nvCxnSpPr>
        <p:spPr>
          <a:xfrm flipH="1">
            <a:off x="9530967" y="2104609"/>
            <a:ext cx="14907" cy="182914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FFCB68F5-12F7-0983-2080-98AC755D4857}"/>
              </a:ext>
            </a:extLst>
          </p:cNvPr>
          <p:cNvCxnSpPr>
            <a:stCxn id="4" idx="3"/>
          </p:cNvCxnSpPr>
          <p:nvPr/>
        </p:nvCxnSpPr>
        <p:spPr>
          <a:xfrm flipV="1">
            <a:off x="9264927" y="2104609"/>
            <a:ext cx="280947" cy="2"/>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EC3E4F5-7B55-7797-A0E8-238656FB8FCC}"/>
              </a:ext>
            </a:extLst>
          </p:cNvPr>
          <p:cNvSpPr txBox="1"/>
          <p:nvPr/>
        </p:nvSpPr>
        <p:spPr>
          <a:xfrm>
            <a:off x="9405400" y="1668981"/>
            <a:ext cx="250466" cy="369332"/>
          </a:xfrm>
          <a:prstGeom prst="rect">
            <a:avLst/>
          </a:prstGeom>
          <a:noFill/>
        </p:spPr>
        <p:txBody>
          <a:bodyPr wrap="square" rtlCol="0">
            <a:spAutoFit/>
          </a:bodyPr>
          <a:lstStyle/>
          <a:p>
            <a:r>
              <a:rPr lang="en-CA" dirty="0"/>
              <a:t>1</a:t>
            </a:r>
          </a:p>
        </p:txBody>
      </p:sp>
      <p:sp>
        <p:nvSpPr>
          <p:cNvPr id="29" name="TextBox 28">
            <a:extLst>
              <a:ext uri="{FF2B5EF4-FFF2-40B4-BE49-F238E27FC236}">
                <a16:creationId xmlns:a16="http://schemas.microsoft.com/office/drawing/2014/main" id="{9712C6D6-9308-F0F7-BB9A-79ED31D83DD2}"/>
              </a:ext>
            </a:extLst>
          </p:cNvPr>
          <p:cNvSpPr txBox="1"/>
          <p:nvPr/>
        </p:nvSpPr>
        <p:spPr>
          <a:xfrm>
            <a:off x="9928199" y="4004677"/>
            <a:ext cx="250466" cy="369332"/>
          </a:xfrm>
          <a:prstGeom prst="rect">
            <a:avLst/>
          </a:prstGeom>
          <a:noFill/>
        </p:spPr>
        <p:txBody>
          <a:bodyPr wrap="square" rtlCol="0">
            <a:spAutoFit/>
          </a:bodyPr>
          <a:lstStyle/>
          <a:p>
            <a:r>
              <a:rPr lang="en-CA" dirty="0"/>
              <a:t>1</a:t>
            </a:r>
          </a:p>
        </p:txBody>
      </p:sp>
      <p:sp>
        <p:nvSpPr>
          <p:cNvPr id="32" name="Isosceles Triangle 31">
            <a:extLst>
              <a:ext uri="{FF2B5EF4-FFF2-40B4-BE49-F238E27FC236}">
                <a16:creationId xmlns:a16="http://schemas.microsoft.com/office/drawing/2014/main" id="{26F3ABA3-3D09-0A4C-155C-BDB0F81D50F4}"/>
              </a:ext>
            </a:extLst>
          </p:cNvPr>
          <p:cNvSpPr/>
          <p:nvPr/>
        </p:nvSpPr>
        <p:spPr>
          <a:xfrm rot="10800000">
            <a:off x="8084821" y="5098777"/>
            <a:ext cx="417443" cy="298173"/>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cxnSp>
        <p:nvCxnSpPr>
          <p:cNvPr id="34" name="Straight Connector 33">
            <a:extLst>
              <a:ext uri="{FF2B5EF4-FFF2-40B4-BE49-F238E27FC236}">
                <a16:creationId xmlns:a16="http://schemas.microsoft.com/office/drawing/2014/main" id="{5A1E2043-6A0E-78AC-BD70-2095773DAC78}"/>
              </a:ext>
            </a:extLst>
          </p:cNvPr>
          <p:cNvCxnSpPr>
            <a:stCxn id="3" idx="2"/>
            <a:endCxn id="32" idx="3"/>
          </p:cNvCxnSpPr>
          <p:nvPr/>
        </p:nvCxnSpPr>
        <p:spPr>
          <a:xfrm>
            <a:off x="8285923" y="4502426"/>
            <a:ext cx="7619" cy="596351"/>
          </a:xfrm>
          <a:prstGeom prst="line">
            <a:avLst/>
          </a:prstGeom>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8DDD6C06-C2F6-715C-D200-71980E1C92B2}"/>
              </a:ext>
            </a:extLst>
          </p:cNvPr>
          <p:cNvSpPr txBox="1"/>
          <p:nvPr/>
        </p:nvSpPr>
        <p:spPr>
          <a:xfrm flipH="1">
            <a:off x="8297851" y="4662244"/>
            <a:ext cx="1010809" cy="369332"/>
          </a:xfrm>
          <a:prstGeom prst="rect">
            <a:avLst/>
          </a:prstGeom>
          <a:noFill/>
        </p:spPr>
        <p:txBody>
          <a:bodyPr wrap="square" rtlCol="0">
            <a:spAutoFit/>
          </a:bodyPr>
          <a:lstStyle/>
          <a:p>
            <a:r>
              <a:rPr lang="en-CA" dirty="0"/>
              <a:t>Extends</a:t>
            </a:r>
          </a:p>
        </p:txBody>
      </p:sp>
      <p:sp>
        <p:nvSpPr>
          <p:cNvPr id="37" name="TextBox 36">
            <a:extLst>
              <a:ext uri="{FF2B5EF4-FFF2-40B4-BE49-F238E27FC236}">
                <a16:creationId xmlns:a16="http://schemas.microsoft.com/office/drawing/2014/main" id="{E486831F-3431-C545-AFAD-183CB3A9436C}"/>
              </a:ext>
            </a:extLst>
          </p:cNvPr>
          <p:cNvSpPr txBox="1"/>
          <p:nvPr/>
        </p:nvSpPr>
        <p:spPr>
          <a:xfrm>
            <a:off x="9545874" y="2783802"/>
            <a:ext cx="1480933" cy="369332"/>
          </a:xfrm>
          <a:prstGeom prst="rect">
            <a:avLst/>
          </a:prstGeom>
          <a:noFill/>
        </p:spPr>
        <p:txBody>
          <a:bodyPr wrap="square" rtlCol="0">
            <a:spAutoFit/>
          </a:bodyPr>
          <a:lstStyle/>
          <a:p>
            <a:r>
              <a:rPr lang="en-CA" dirty="0"/>
              <a:t>Composition</a:t>
            </a:r>
          </a:p>
        </p:txBody>
      </p:sp>
      <p:sp>
        <p:nvSpPr>
          <p:cNvPr id="38" name="TextBox 37">
            <a:extLst>
              <a:ext uri="{FF2B5EF4-FFF2-40B4-BE49-F238E27FC236}">
                <a16:creationId xmlns:a16="http://schemas.microsoft.com/office/drawing/2014/main" id="{5FFC7DF5-E73F-C778-16EB-1BA656375A5C}"/>
              </a:ext>
            </a:extLst>
          </p:cNvPr>
          <p:cNvSpPr txBox="1"/>
          <p:nvPr/>
        </p:nvSpPr>
        <p:spPr>
          <a:xfrm>
            <a:off x="5431900" y="2166730"/>
            <a:ext cx="1493687" cy="369332"/>
          </a:xfrm>
          <a:prstGeom prst="rect">
            <a:avLst/>
          </a:prstGeom>
          <a:noFill/>
        </p:spPr>
        <p:txBody>
          <a:bodyPr wrap="square" rtlCol="0">
            <a:spAutoFit/>
          </a:bodyPr>
          <a:lstStyle/>
          <a:p>
            <a:r>
              <a:rPr lang="en-CA" dirty="0"/>
              <a:t>Aggregation</a:t>
            </a:r>
          </a:p>
        </p:txBody>
      </p:sp>
      <p:pic>
        <p:nvPicPr>
          <p:cNvPr id="40" name="Graphic 39" descr="An organic corner shape">
            <a:extLst>
              <a:ext uri="{FF2B5EF4-FFF2-40B4-BE49-F238E27FC236}">
                <a16:creationId xmlns:a16="http://schemas.microsoft.com/office/drawing/2014/main" id="{F7E10993-83DA-F9CD-6483-2E51A7E193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71" y="0"/>
            <a:ext cx="4572000" cy="4572000"/>
          </a:xfrm>
          <a:prstGeom prst="rect">
            <a:avLst/>
          </a:prstGeom>
        </p:spPr>
      </p:pic>
      <p:pic>
        <p:nvPicPr>
          <p:cNvPr id="42" name="Graphic 41" descr="Assorted circles and squares">
            <a:extLst>
              <a:ext uri="{FF2B5EF4-FFF2-40B4-BE49-F238E27FC236}">
                <a16:creationId xmlns:a16="http://schemas.microsoft.com/office/drawing/2014/main" id="{2DE10359-06F7-86D0-F861-8AA6A86961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573" y="2723266"/>
            <a:ext cx="4572000" cy="4572000"/>
          </a:xfrm>
          <a:prstGeom prst="rect">
            <a:avLst/>
          </a:prstGeom>
        </p:spPr>
      </p:pic>
      <p:sp>
        <p:nvSpPr>
          <p:cNvPr id="43" name="TextBox 42">
            <a:extLst>
              <a:ext uri="{FF2B5EF4-FFF2-40B4-BE49-F238E27FC236}">
                <a16:creationId xmlns:a16="http://schemas.microsoft.com/office/drawing/2014/main" id="{92612438-E452-CA8D-7846-69B312B9A32E}"/>
              </a:ext>
            </a:extLst>
          </p:cNvPr>
          <p:cNvSpPr txBox="1"/>
          <p:nvPr/>
        </p:nvSpPr>
        <p:spPr>
          <a:xfrm flipH="1">
            <a:off x="955025" y="377688"/>
            <a:ext cx="1077402" cy="523220"/>
          </a:xfrm>
          <a:prstGeom prst="rect">
            <a:avLst/>
          </a:prstGeom>
          <a:noFill/>
        </p:spPr>
        <p:txBody>
          <a:bodyPr wrap="square" rtlCol="0">
            <a:spAutoFit/>
          </a:bodyPr>
          <a:lstStyle/>
          <a:p>
            <a:r>
              <a:rPr lang="en-CA" sz="2800" dirty="0">
                <a:effectLst>
                  <a:outerShdw blurRad="38100" dist="38100" dir="2700000" algn="tl">
                    <a:srgbClr val="000000">
                      <a:alpha val="43137"/>
                    </a:srgbClr>
                  </a:outerShdw>
                </a:effectLst>
              </a:rPr>
              <a:t>UML</a:t>
            </a:r>
          </a:p>
        </p:txBody>
      </p:sp>
    </p:spTree>
    <p:extLst>
      <p:ext uri="{BB962C8B-B14F-4D97-AF65-F5344CB8AC3E}">
        <p14:creationId xmlns:p14="http://schemas.microsoft.com/office/powerpoint/2010/main" val="786004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mputer parts">
            <a:extLst>
              <a:ext uri="{FF2B5EF4-FFF2-40B4-BE49-F238E27FC236}">
                <a16:creationId xmlns:a16="http://schemas.microsoft.com/office/drawing/2014/main" id="{C931D0EB-8D0E-F934-2D66-DE3EFEB374CF}"/>
              </a:ext>
            </a:extLst>
          </p:cNvPr>
          <p:cNvPicPr>
            <a:picLocks noChangeAspect="1"/>
          </p:cNvPicPr>
          <p:nvPr/>
        </p:nvPicPr>
        <p:blipFill>
          <a:blip r:embed="rId3"/>
          <a:stretch>
            <a:fillRect/>
          </a:stretch>
        </p:blipFill>
        <p:spPr>
          <a:xfrm>
            <a:off x="-7511" y="-208723"/>
            <a:ext cx="12199511" cy="8133007"/>
          </a:xfrm>
          <a:prstGeom prst="rect">
            <a:avLst/>
          </a:prstGeom>
        </p:spPr>
      </p:pic>
      <p:sp>
        <p:nvSpPr>
          <p:cNvPr id="13" name="Rectangle 12">
            <a:extLst>
              <a:ext uri="{FF2B5EF4-FFF2-40B4-BE49-F238E27FC236}">
                <a16:creationId xmlns:a16="http://schemas.microsoft.com/office/drawing/2014/main" id="{45EC5E77-4E1C-1E79-ECA6-27B0118B9247}"/>
              </a:ext>
              <a:ext uri="{C183D7F6-B498-43B3-948B-1728B52AA6E4}">
                <adec:decorative xmlns:adec="http://schemas.microsoft.com/office/drawing/2017/decorative" val="1"/>
              </a:ext>
            </a:extLst>
          </p:cNvPr>
          <p:cNvSpPr/>
          <p:nvPr/>
        </p:nvSpPr>
        <p:spPr bwMode="black">
          <a:xfrm>
            <a:off x="3131820" y="1143017"/>
            <a:ext cx="5928361" cy="4571967"/>
          </a:xfrm>
          <a:prstGeom prst="rect">
            <a:avLst/>
          </a:prstGeom>
          <a:solidFill>
            <a:srgbClr val="000000">
              <a:alpha val="5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911A3AD-220C-271C-3175-3D633A397644}"/>
              </a:ext>
            </a:extLst>
          </p:cNvPr>
          <p:cNvSpPr>
            <a:spLocks noGrp="1"/>
          </p:cNvSpPr>
          <p:nvPr>
            <p:ph type="title"/>
          </p:nvPr>
        </p:nvSpPr>
        <p:spPr>
          <a:xfrm>
            <a:off x="3744458" y="2351864"/>
            <a:ext cx="4703084" cy="1188720"/>
          </a:xfrm>
        </p:spPr>
        <p:txBody>
          <a:bodyPr/>
          <a:lstStyle/>
          <a:p>
            <a:r>
              <a:rPr lang="en-US" b="1" dirty="0">
                <a:solidFill>
                  <a:schemeClr val="accent2"/>
                </a:solidFill>
              </a:rPr>
              <a:t>THANK YOU</a:t>
            </a:r>
            <a:endParaRPr lang="en-US" dirty="0">
              <a:solidFill>
                <a:schemeClr val="accent2"/>
              </a:solidFill>
            </a:endParaRPr>
          </a:p>
        </p:txBody>
      </p:sp>
      <p:sp>
        <p:nvSpPr>
          <p:cNvPr id="15" name="Text Placeholder 2">
            <a:extLst>
              <a:ext uri="{FF2B5EF4-FFF2-40B4-BE49-F238E27FC236}">
                <a16:creationId xmlns:a16="http://schemas.microsoft.com/office/drawing/2014/main" id="{0D4FB4C8-7F3B-DFC8-7B6C-8072C923405D}"/>
              </a:ext>
            </a:extLst>
          </p:cNvPr>
          <p:cNvSpPr>
            <a:spLocks noGrp="1"/>
          </p:cNvSpPr>
          <p:nvPr>
            <p:ph type="body" sz="quarter" idx="13"/>
          </p:nvPr>
        </p:nvSpPr>
        <p:spPr>
          <a:xfrm>
            <a:off x="3744458" y="3537281"/>
            <a:ext cx="4702968" cy="622358"/>
          </a:xfrm>
        </p:spPr>
        <p:txBody>
          <a:bodyPr>
            <a:normAutofit/>
          </a:bodyPr>
          <a:lstStyle/>
          <a:p>
            <a:r>
              <a:rPr lang="en-US" sz="2400" dirty="0"/>
              <a:t>Amir Hosein Khanmohammadi</a:t>
            </a:r>
          </a:p>
        </p:txBody>
      </p:sp>
      <p:cxnSp>
        <p:nvCxnSpPr>
          <p:cNvPr id="16" name="Straight Connector 15">
            <a:extLst>
              <a:ext uri="{FF2B5EF4-FFF2-40B4-BE49-F238E27FC236}">
                <a16:creationId xmlns:a16="http://schemas.microsoft.com/office/drawing/2014/main" id="{02E990BA-DAEB-A4C0-6FF3-5D7A3C3EC4BA}"/>
              </a:ext>
              <a:ext uri="{C183D7F6-B498-43B3-948B-1728B52AA6E4}">
                <adec:decorative xmlns:adec="http://schemas.microsoft.com/office/drawing/2017/decorative" val="1"/>
              </a:ext>
            </a:extLst>
          </p:cNvPr>
          <p:cNvCxnSpPr>
            <a:cxnSpLocks/>
          </p:cNvCxnSpPr>
          <p:nvPr/>
        </p:nvCxnSpPr>
        <p:spPr>
          <a:xfrm>
            <a:off x="3863942" y="3364338"/>
            <a:ext cx="4464000" cy="0"/>
          </a:xfrm>
          <a:prstGeom prst="line">
            <a:avLst/>
          </a:prstGeom>
          <a:ln w="25400">
            <a:solidFill>
              <a:schemeClr val="accent2"/>
            </a:solidFill>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9176ADCF-F302-143E-B47D-62181DCED76D}"/>
              </a:ext>
              <a:ext uri="{C183D7F6-B498-43B3-948B-1728B52AA6E4}">
                <adec:decorative xmlns:adec="http://schemas.microsoft.com/office/drawing/2017/decorative" val="1"/>
              </a:ext>
            </a:extLst>
          </p:cNvPr>
          <p:cNvSpPr>
            <a:spLocks/>
          </p:cNvSpPr>
          <p:nvPr/>
        </p:nvSpPr>
        <p:spPr bwMode="black">
          <a:xfrm>
            <a:off x="3054000" y="1069120"/>
            <a:ext cx="6084000" cy="4719760"/>
          </a:xfrm>
          <a:prstGeom prst="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BC847E7-B85D-AEF7-6DF0-2EF1C20B3842}"/>
              </a:ext>
              <a:ext uri="{C183D7F6-B498-43B3-948B-1728B52AA6E4}">
                <adec:decorative xmlns:adec="http://schemas.microsoft.com/office/drawing/2017/decorative" val="1"/>
              </a:ext>
            </a:extLst>
          </p:cNvPr>
          <p:cNvSpPr>
            <a:spLocks noChangeAspect="1"/>
          </p:cNvSpPr>
          <p:nvPr/>
        </p:nvSpPr>
        <p:spPr bwMode="black">
          <a:xfrm>
            <a:off x="2964000" y="999300"/>
            <a:ext cx="6264000" cy="4859400"/>
          </a:xfrm>
          <a:prstGeom prst="rect">
            <a:avLst/>
          </a:prstGeom>
          <a:noFill/>
          <a:ln w="317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5" name="Picture 4" descr="Logo&#10;&#10;Description automatically generated">
            <a:extLst>
              <a:ext uri="{FF2B5EF4-FFF2-40B4-BE49-F238E27FC236}">
                <a16:creationId xmlns:a16="http://schemas.microsoft.com/office/drawing/2014/main" id="{EEE496E0-E08E-9AD8-A118-A8A1362C559F}"/>
              </a:ext>
            </a:extLst>
          </p:cNvPr>
          <p:cNvPicPr>
            <a:picLocks noChangeAspect="1"/>
          </p:cNvPicPr>
          <p:nvPr/>
        </p:nvPicPr>
        <p:blipFill>
          <a:blip r:embed="rId4"/>
          <a:stretch>
            <a:fillRect/>
          </a:stretch>
        </p:blipFill>
        <p:spPr>
          <a:xfrm>
            <a:off x="222270" y="6130103"/>
            <a:ext cx="1744812" cy="727897"/>
          </a:xfrm>
          <a:prstGeom prst="rect">
            <a:avLst/>
          </a:prstGeom>
        </p:spPr>
      </p:pic>
      <p:sp>
        <p:nvSpPr>
          <p:cNvPr id="3" name="TextBox 2">
            <a:extLst>
              <a:ext uri="{FF2B5EF4-FFF2-40B4-BE49-F238E27FC236}">
                <a16:creationId xmlns:a16="http://schemas.microsoft.com/office/drawing/2014/main" id="{69BA276A-A314-580A-016F-5774413B40CA}"/>
              </a:ext>
            </a:extLst>
          </p:cNvPr>
          <p:cNvSpPr txBox="1"/>
          <p:nvPr/>
        </p:nvSpPr>
        <p:spPr>
          <a:xfrm>
            <a:off x="4406436" y="3925278"/>
            <a:ext cx="3418628" cy="369332"/>
          </a:xfrm>
          <a:prstGeom prst="rect">
            <a:avLst/>
          </a:prstGeom>
          <a:noFill/>
        </p:spPr>
        <p:txBody>
          <a:bodyPr wrap="none" rtlCol="0">
            <a:spAutoFit/>
          </a:bodyPr>
          <a:lstStyle/>
          <a:p>
            <a:r>
              <a:rPr lang="en-US" dirty="0">
                <a:solidFill>
                  <a:schemeClr val="bg1"/>
                </a:solidFill>
              </a:rPr>
              <a:t>Khanmoam@sheridancollege.ca</a:t>
            </a:r>
          </a:p>
        </p:txBody>
      </p:sp>
    </p:spTree>
    <p:extLst>
      <p:ext uri="{BB962C8B-B14F-4D97-AF65-F5344CB8AC3E}">
        <p14:creationId xmlns:p14="http://schemas.microsoft.com/office/powerpoint/2010/main" val="1232476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2865-E6CA-4761-9E4C-52F0D6A5371C}"/>
              </a:ext>
            </a:extLst>
          </p:cNvPr>
          <p:cNvSpPr>
            <a:spLocks noGrp="1"/>
          </p:cNvSpPr>
          <p:nvPr>
            <p:ph type="title"/>
          </p:nvPr>
        </p:nvSpPr>
        <p:spPr>
          <a:xfrm>
            <a:off x="597185" y="457200"/>
            <a:ext cx="10676190" cy="797169"/>
          </a:xfrm>
        </p:spPr>
        <p:txBody>
          <a:bodyPr>
            <a:noAutofit/>
          </a:bodyPr>
          <a:lstStyle/>
          <a:p>
            <a:pPr>
              <a:spcBef>
                <a:spcPts val="4200"/>
              </a:spcBef>
              <a:spcAft>
                <a:spcPts val="3000"/>
              </a:spcAft>
            </a:pPr>
            <a:r>
              <a:rPr lang="en-US" b="1" dirty="0">
                <a:solidFill>
                  <a:schemeClr val="tx1"/>
                </a:solidFill>
              </a:rPr>
              <a:t>O</a:t>
            </a:r>
            <a:r>
              <a:rPr lang="en-US" sz="4000" b="1" dirty="0">
                <a:solidFill>
                  <a:schemeClr val="tx1"/>
                </a:solidFill>
              </a:rPr>
              <a:t>ur Activity : </a:t>
            </a:r>
            <a:br>
              <a:rPr lang="en-US" dirty="0">
                <a:solidFill>
                  <a:schemeClr val="tx1"/>
                </a:solidFill>
              </a:rPr>
            </a:br>
            <a:endParaRPr lang="en-US" sz="1800" b="1" dirty="0">
              <a:solidFill>
                <a:schemeClr val="tx1"/>
              </a:solidFill>
              <a:latin typeface="+mn-lt"/>
            </a:endParaRPr>
          </a:p>
        </p:txBody>
      </p:sp>
      <p:sp>
        <p:nvSpPr>
          <p:cNvPr id="3" name="Content Placeholder 2">
            <a:extLst>
              <a:ext uri="{FF2B5EF4-FFF2-40B4-BE49-F238E27FC236}">
                <a16:creationId xmlns:a16="http://schemas.microsoft.com/office/drawing/2014/main" id="{DB2D4C32-3413-4C48-BAAC-8902D2C39601}"/>
              </a:ext>
            </a:extLst>
          </p:cNvPr>
          <p:cNvSpPr>
            <a:spLocks noGrp="1"/>
          </p:cNvSpPr>
          <p:nvPr>
            <p:ph idx="1"/>
          </p:nvPr>
        </p:nvSpPr>
        <p:spPr>
          <a:xfrm>
            <a:off x="614779" y="1863101"/>
            <a:ext cx="10883292" cy="3675307"/>
          </a:xfrm>
        </p:spPr>
        <p:txBody>
          <a:bodyPr spcCol="36000">
            <a:noAutofit/>
          </a:bodyPr>
          <a:lstStyle/>
          <a:p>
            <a:r>
              <a:rPr lang="en-US" dirty="0"/>
              <a:t>Introduction to the Music Catalog System </a:t>
            </a:r>
          </a:p>
          <a:p>
            <a:r>
              <a:rPr lang="en-US" dirty="0"/>
              <a:t>Features and functionalities of the application</a:t>
            </a:r>
          </a:p>
          <a:p>
            <a:r>
              <a:rPr lang="en-US" dirty="0"/>
              <a:t>Benefits of using the Music Catalog System</a:t>
            </a:r>
          </a:p>
          <a:p>
            <a:r>
              <a:rPr lang="en-US" dirty="0"/>
              <a:t>How to get started with the Music Catalog System</a:t>
            </a:r>
          </a:p>
          <a:p>
            <a:r>
              <a:rPr lang="en-US" dirty="0"/>
              <a:t>Tips and tricks for optimizing your music collection management</a:t>
            </a:r>
          </a:p>
          <a:p>
            <a:r>
              <a:rPr lang="en-US" dirty="0"/>
              <a:t>UML of the Music Catalog System </a:t>
            </a:r>
          </a:p>
        </p:txBody>
      </p:sp>
      <p:grpSp>
        <p:nvGrpSpPr>
          <p:cNvPr id="19" name="Group 18">
            <a:extLst>
              <a:ext uri="{FF2B5EF4-FFF2-40B4-BE49-F238E27FC236}">
                <a16:creationId xmlns:a16="http://schemas.microsoft.com/office/drawing/2014/main" id="{D6D84601-5D04-4246-95A5-C178A6C74B1B}"/>
              </a:ext>
              <a:ext uri="{C183D7F6-B498-43B3-948B-1728B52AA6E4}">
                <adec:decorative xmlns:adec="http://schemas.microsoft.com/office/drawing/2017/decorative" val="1"/>
              </a:ext>
            </a:extLst>
          </p:cNvPr>
          <p:cNvGrpSpPr/>
          <p:nvPr/>
        </p:nvGrpSpPr>
        <p:grpSpPr>
          <a:xfrm>
            <a:off x="699107" y="768242"/>
            <a:ext cx="10895707" cy="5423118"/>
            <a:chOff x="699108" y="935360"/>
            <a:chExt cx="10746132" cy="5256000"/>
          </a:xfrm>
        </p:grpSpPr>
        <p:cxnSp>
          <p:nvCxnSpPr>
            <p:cNvPr id="17" name="Straight Connector 16">
              <a:extLst>
                <a:ext uri="{FF2B5EF4-FFF2-40B4-BE49-F238E27FC236}">
                  <a16:creationId xmlns:a16="http://schemas.microsoft.com/office/drawing/2014/main" id="{DDAC6016-1C3C-4BBF-88B5-BD903710BDAE}"/>
                </a:ext>
              </a:extLst>
            </p:cNvPr>
            <p:cNvCxnSpPr/>
            <p:nvPr/>
          </p:nvCxnSpPr>
          <p:spPr>
            <a:xfrm>
              <a:off x="4267200" y="947420"/>
              <a:ext cx="71780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B9FDF5A3-9005-483A-B72F-BD42C53B1E22}"/>
                </a:ext>
              </a:extLst>
            </p:cNvPr>
            <p:cNvCxnSpPr/>
            <p:nvPr/>
          </p:nvCxnSpPr>
          <p:spPr>
            <a:xfrm>
              <a:off x="699108" y="6172200"/>
              <a:ext cx="1072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3AE3BCE0-4649-475A-A49B-916C5A651853}"/>
                </a:ext>
              </a:extLst>
            </p:cNvPr>
            <p:cNvCxnSpPr>
              <a:cxnSpLocks/>
            </p:cNvCxnSpPr>
            <p:nvPr/>
          </p:nvCxnSpPr>
          <p:spPr>
            <a:xfrm rot="16200000">
              <a:off x="8799888" y="3563360"/>
              <a:ext cx="5256000" cy="0"/>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5" name="Graphic 4" descr="Bullseye with solid fill">
            <a:extLst>
              <a:ext uri="{FF2B5EF4-FFF2-40B4-BE49-F238E27FC236}">
                <a16:creationId xmlns:a16="http://schemas.microsoft.com/office/drawing/2014/main" id="{5475065E-078E-87C5-64F2-B21C2FE650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230" y="311042"/>
            <a:ext cx="914400" cy="914400"/>
          </a:xfrm>
          <a:prstGeom prst="rect">
            <a:avLst/>
          </a:prstGeom>
        </p:spPr>
      </p:pic>
      <p:pic>
        <p:nvPicPr>
          <p:cNvPr id="8" name="Graphic 7" descr="Laptop with phone and calculator">
            <a:extLst>
              <a:ext uri="{FF2B5EF4-FFF2-40B4-BE49-F238E27FC236}">
                <a16:creationId xmlns:a16="http://schemas.microsoft.com/office/drawing/2014/main" id="{6DD70ADF-C2B9-CD2D-71B2-1EF0E0B496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9122" y="3064592"/>
            <a:ext cx="4137538" cy="4137538"/>
          </a:xfrm>
          <a:prstGeom prst="rect">
            <a:avLst/>
          </a:prstGeom>
        </p:spPr>
      </p:pic>
    </p:spTree>
    <p:extLst>
      <p:ext uri="{BB962C8B-B14F-4D97-AF65-F5344CB8AC3E}">
        <p14:creationId xmlns:p14="http://schemas.microsoft.com/office/powerpoint/2010/main" val="3585538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CA0621-717C-4BE7-AA89-263F3E2C511E}"/>
              </a:ext>
              <a:ext uri="{C183D7F6-B498-43B3-948B-1728B52AA6E4}">
                <adec:decorative xmlns:adec="http://schemas.microsoft.com/office/drawing/2017/decorative" val="1"/>
              </a:ext>
            </a:extLst>
          </p:cNvPr>
          <p:cNvSpPr/>
          <p:nvPr/>
        </p:nvSpPr>
        <p:spPr>
          <a:xfrm>
            <a:off x="5419532" y="0"/>
            <a:ext cx="6781800" cy="687324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Assorted cassette tapes">
            <a:extLst>
              <a:ext uri="{FF2B5EF4-FFF2-40B4-BE49-F238E27FC236}">
                <a16:creationId xmlns:a16="http://schemas.microsoft.com/office/drawing/2014/main" id="{5E223EC5-A39A-0A50-F2B0-6ACBD3000A4F}"/>
              </a:ext>
            </a:extLst>
          </p:cNvPr>
          <p:cNvPicPr>
            <a:picLocks noChangeAspect="1"/>
          </p:cNvPicPr>
          <p:nvPr/>
        </p:nvPicPr>
        <p:blipFill>
          <a:blip r:embed="rId3"/>
          <a:stretch>
            <a:fillRect/>
          </a:stretch>
        </p:blipFill>
        <p:spPr>
          <a:xfrm>
            <a:off x="-1760436" y="981075"/>
            <a:ext cx="7788230" cy="5197089"/>
          </a:xfrm>
          <a:prstGeom prst="rect">
            <a:avLst/>
          </a:prstGeom>
          <a:effectLst>
            <a:outerShdw blurRad="50800" dist="38100" dir="2700000" algn="tl" rotWithShape="0">
              <a:prstClr val="black">
                <a:alpha val="40000"/>
              </a:prstClr>
            </a:outerShdw>
          </a:effectLst>
        </p:spPr>
      </p:pic>
      <p:sp>
        <p:nvSpPr>
          <p:cNvPr id="5" name="Title 4">
            <a:extLst>
              <a:ext uri="{FF2B5EF4-FFF2-40B4-BE49-F238E27FC236}">
                <a16:creationId xmlns:a16="http://schemas.microsoft.com/office/drawing/2014/main" id="{ADDAE4A6-B7D1-497F-AC40-6AF226DF0084}"/>
              </a:ext>
            </a:extLst>
          </p:cNvPr>
          <p:cNvSpPr>
            <a:spLocks noGrp="1"/>
          </p:cNvSpPr>
          <p:nvPr>
            <p:ph type="title"/>
          </p:nvPr>
        </p:nvSpPr>
        <p:spPr>
          <a:xfrm>
            <a:off x="6451201" y="458738"/>
            <a:ext cx="4910096" cy="2257167"/>
          </a:xfrm>
        </p:spPr>
        <p:txBody>
          <a:bodyPr anchor="t">
            <a:normAutofit/>
          </a:bodyPr>
          <a:lstStyle/>
          <a:p>
            <a:r>
              <a:rPr lang="en-CA"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rPr>
              <a:t>About</a:t>
            </a:r>
            <a:endParaRPr lang="en-CA"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endParaRPr>
          </a:p>
        </p:txBody>
      </p:sp>
      <p:sp>
        <p:nvSpPr>
          <p:cNvPr id="6" name="Text Placeholder 5">
            <a:extLst>
              <a:ext uri="{FF2B5EF4-FFF2-40B4-BE49-F238E27FC236}">
                <a16:creationId xmlns:a16="http://schemas.microsoft.com/office/drawing/2014/main" id="{F4B20246-8F91-4C8B-87D3-C25A74AE761E}"/>
              </a:ext>
            </a:extLst>
          </p:cNvPr>
          <p:cNvSpPr>
            <a:spLocks noGrp="1"/>
          </p:cNvSpPr>
          <p:nvPr>
            <p:ph type="body" sz="half" idx="2"/>
          </p:nvPr>
        </p:nvSpPr>
        <p:spPr>
          <a:xfrm>
            <a:off x="6490308" y="1536267"/>
            <a:ext cx="4713754" cy="4772148"/>
          </a:xfrm>
        </p:spPr>
        <p:txBody>
          <a:bodyPr>
            <a:normAutofit/>
          </a:bodyPr>
          <a:lstStyle/>
          <a:p>
            <a:pPr algn="just"/>
            <a:r>
              <a:rPr lang="en-US" sz="2000" b="1"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The Music Catalog System </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is an exceptional application that </a:t>
            </a:r>
            <a:r>
              <a:rPr lang="en-US" sz="2000" b="1" i="0" u="none" strike="noStrike" baseline="0" dirty="0">
                <a:solidFill>
                  <a:srgbClr val="002060"/>
                </a:solidFill>
                <a:latin typeface="Calibri" panose="020F0502020204030204" pitchFamily="34" charset="0"/>
                <a:ea typeface="Calibri" panose="020F0502020204030204" pitchFamily="34" charset="0"/>
                <a:cs typeface="Calibri" panose="020F0502020204030204" pitchFamily="34" charset="0"/>
              </a:rPr>
              <a:t>provides</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2000" b="1" i="0" u="none" strike="noStrike" baseline="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music enthusiasts </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with an </a:t>
            </a:r>
            <a:r>
              <a:rPr lang="en-US" sz="2000" i="1"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efficient</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and </a:t>
            </a:r>
            <a:r>
              <a:rPr lang="en-US" sz="2000" i="1"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professional</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way to </a:t>
            </a:r>
            <a:r>
              <a:rPr lang="en-US" sz="2000" b="1" i="0" u="none" strike="noStrike" baseline="0" dirty="0">
                <a:solidFill>
                  <a:srgbClr val="7030A0"/>
                </a:solidFill>
                <a:latin typeface="Calibri" panose="020F0502020204030204" pitchFamily="34" charset="0"/>
                <a:ea typeface="Calibri" panose="020F0502020204030204" pitchFamily="34" charset="0"/>
                <a:cs typeface="Calibri" panose="020F0502020204030204" pitchFamily="34" charset="0"/>
              </a:rPr>
              <a:t>manage</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2000" i="0" u="sng"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their music collections</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With this application, you can </a:t>
            </a:r>
            <a:r>
              <a:rPr lang="en-US" sz="2000" b="1"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easily</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2000" i="0" u="sng"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organize</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and </a:t>
            </a:r>
            <a:r>
              <a:rPr lang="en-US" sz="2000" i="0" u="sng"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categorize</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your music library.</a:t>
            </a:r>
          </a:p>
          <a:p>
            <a:pPr algn="just"/>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The Music Catalog System is </a:t>
            </a:r>
            <a:r>
              <a:rPr lang="en-US" sz="2000" b="1"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designed</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with a </a:t>
            </a:r>
            <a:r>
              <a:rPr lang="en-US" sz="2000" b="1" i="0" u="none" strike="noStrike" baseline="0" dirty="0">
                <a:solidFill>
                  <a:srgbClr val="00B050"/>
                </a:solidFill>
                <a:latin typeface="Calibri" panose="020F0502020204030204" pitchFamily="34" charset="0"/>
                <a:ea typeface="Calibri" panose="020F0502020204030204" pitchFamily="34" charset="0"/>
                <a:cs typeface="Calibri" panose="020F0502020204030204" pitchFamily="34" charset="0"/>
              </a:rPr>
              <a:t>user-friendly interface</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making it </a:t>
            </a:r>
            <a:r>
              <a:rPr lang="en-US" sz="2000" i="0" u="none" strike="noStrike" baseline="0" dirty="0">
                <a:solidFill>
                  <a:srgbClr val="0070C0"/>
                </a:solidFill>
                <a:latin typeface="Calibri" panose="020F0502020204030204" pitchFamily="34" charset="0"/>
                <a:ea typeface="Calibri" panose="020F0502020204030204" pitchFamily="34" charset="0"/>
                <a:cs typeface="Calibri" panose="020F0502020204030204" pitchFamily="34" charset="0"/>
              </a:rPr>
              <a:t>easy</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to </a:t>
            </a:r>
            <a:r>
              <a:rPr lang="en-US" sz="2000" i="1"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navigate</a:t>
            </a:r>
            <a:r>
              <a:rPr lang="en-US" sz="200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and </a:t>
            </a:r>
            <a:r>
              <a:rPr lang="en-US" sz="2000" i="1"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use</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The application allows you to easily </a:t>
            </a:r>
            <a:r>
              <a:rPr lang="en-US" sz="2000" b="1"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search</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for and access your music, making it a convenient tool for both </a:t>
            </a:r>
            <a:r>
              <a:rPr lang="en-US" sz="2000" b="1" i="0" u="none" strike="noStrike" baseline="0" dirty="0">
                <a:solidFill>
                  <a:srgbClr val="CC00CC"/>
                </a:solidFill>
                <a:latin typeface="Calibri" panose="020F0502020204030204" pitchFamily="34" charset="0"/>
                <a:ea typeface="Calibri" panose="020F0502020204030204" pitchFamily="34" charset="0"/>
                <a:cs typeface="Calibri" panose="020F0502020204030204" pitchFamily="34" charset="0"/>
              </a:rPr>
              <a:t>casual music lovers </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and </a:t>
            </a:r>
            <a:r>
              <a:rPr lang="en-US" sz="2000" b="1" i="0" u="none" strike="noStrike" baseline="0" dirty="0">
                <a:solidFill>
                  <a:srgbClr val="CC00CC"/>
                </a:solidFill>
                <a:latin typeface="Calibri" panose="020F0502020204030204" pitchFamily="34" charset="0"/>
                <a:ea typeface="Calibri" panose="020F0502020204030204" pitchFamily="34" charset="0"/>
                <a:cs typeface="Calibri" panose="020F0502020204030204" pitchFamily="34" charset="0"/>
              </a:rPr>
              <a:t>serious collectors</a:t>
            </a:r>
            <a:r>
              <a:rPr lang="en-US" sz="20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a:t>
            </a:r>
          </a:p>
        </p:txBody>
      </p:sp>
      <p:grpSp>
        <p:nvGrpSpPr>
          <p:cNvPr id="24" name="Group 23">
            <a:extLst>
              <a:ext uri="{FF2B5EF4-FFF2-40B4-BE49-F238E27FC236}">
                <a16:creationId xmlns:a16="http://schemas.microsoft.com/office/drawing/2014/main" id="{73816130-6E62-41EF-B818-D7CD34370442}"/>
              </a:ext>
              <a:ext uri="{C183D7F6-B498-43B3-948B-1728B52AA6E4}">
                <adec:decorative xmlns:adec="http://schemas.microsoft.com/office/drawing/2017/decorative" val="1"/>
              </a:ext>
            </a:extLst>
          </p:cNvPr>
          <p:cNvGrpSpPr/>
          <p:nvPr/>
        </p:nvGrpSpPr>
        <p:grpSpPr>
          <a:xfrm rot="10800000" flipH="1" flipV="1">
            <a:off x="5408664" y="219107"/>
            <a:ext cx="6563918" cy="6411136"/>
            <a:chOff x="4577230" y="945960"/>
            <a:chExt cx="6868007" cy="5220000"/>
          </a:xfrm>
        </p:grpSpPr>
        <p:cxnSp>
          <p:nvCxnSpPr>
            <p:cNvPr id="25" name="Straight Connector 24">
              <a:extLst>
                <a:ext uri="{FF2B5EF4-FFF2-40B4-BE49-F238E27FC236}">
                  <a16:creationId xmlns:a16="http://schemas.microsoft.com/office/drawing/2014/main" id="{57DFD76A-70E0-4D6D-954C-5AEB8FE1478E}"/>
                </a:ext>
              </a:extLst>
            </p:cNvPr>
            <p:cNvCxnSpPr/>
            <p:nvPr/>
          </p:nvCxnSpPr>
          <p:spPr>
            <a:xfrm>
              <a:off x="4578818" y="954315"/>
              <a:ext cx="6866419"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2F87696A-69E6-496F-A96D-C6AABB0D0BA7}"/>
                </a:ext>
              </a:extLst>
            </p:cNvPr>
            <p:cNvCxnSpPr/>
            <p:nvPr/>
          </p:nvCxnSpPr>
          <p:spPr>
            <a:xfrm>
              <a:off x="4577230" y="6159791"/>
              <a:ext cx="6866430"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01474182-5FDA-4398-BBE0-0D676C45628C}"/>
                </a:ext>
              </a:extLst>
            </p:cNvPr>
            <p:cNvCxnSpPr>
              <a:cxnSpLocks/>
            </p:cNvCxnSpPr>
            <p:nvPr/>
          </p:nvCxnSpPr>
          <p:spPr>
            <a:xfrm rot="16200000">
              <a:off x="8817888" y="3555960"/>
              <a:ext cx="5220000"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grpSp>
      <p:sp>
        <p:nvSpPr>
          <p:cNvPr id="39" name="Isosceles Triangle 38">
            <a:extLst>
              <a:ext uri="{FF2B5EF4-FFF2-40B4-BE49-F238E27FC236}">
                <a16:creationId xmlns:a16="http://schemas.microsoft.com/office/drawing/2014/main" id="{B8447291-9832-4B76-BD34-EE4A5E1E969A}"/>
              </a:ext>
              <a:ext uri="{C183D7F6-B498-43B3-948B-1728B52AA6E4}">
                <adec:decorative xmlns:adec="http://schemas.microsoft.com/office/drawing/2017/decorative" val="1"/>
              </a:ext>
            </a:extLst>
          </p:cNvPr>
          <p:cNvSpPr/>
          <p:nvPr/>
        </p:nvSpPr>
        <p:spPr>
          <a:xfrm rot="16200000">
            <a:off x="10696001" y="5351954"/>
            <a:ext cx="1260000" cy="1260000"/>
          </a:xfrm>
          <a:prstGeom prst="triangle">
            <a:avLst>
              <a:gd name="adj" fmla="val 0"/>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0" name="Group 19">
            <a:extLst>
              <a:ext uri="{FF2B5EF4-FFF2-40B4-BE49-F238E27FC236}">
                <a16:creationId xmlns:a16="http://schemas.microsoft.com/office/drawing/2014/main" id="{102A00D8-5A4C-491C-AFE5-69721310529D}"/>
              </a:ext>
              <a:ext uri="{C183D7F6-B498-43B3-948B-1728B52AA6E4}">
                <adec:decorative xmlns:adec="http://schemas.microsoft.com/office/drawing/2017/decorative" val="1"/>
              </a:ext>
            </a:extLst>
          </p:cNvPr>
          <p:cNvGrpSpPr/>
          <p:nvPr/>
        </p:nvGrpSpPr>
        <p:grpSpPr>
          <a:xfrm flipH="1">
            <a:off x="230137" y="230352"/>
            <a:ext cx="5195475" cy="6411135"/>
            <a:chOff x="4578588" y="945960"/>
            <a:chExt cx="6866649" cy="5220000"/>
          </a:xfrm>
        </p:grpSpPr>
        <p:cxnSp>
          <p:nvCxnSpPr>
            <p:cNvPr id="21" name="Straight Connector 20">
              <a:extLst>
                <a:ext uri="{FF2B5EF4-FFF2-40B4-BE49-F238E27FC236}">
                  <a16:creationId xmlns:a16="http://schemas.microsoft.com/office/drawing/2014/main" id="{2C2273CB-1593-4424-8A44-A1FCA1768665}"/>
                </a:ext>
              </a:extLst>
            </p:cNvPr>
            <p:cNvCxnSpPr/>
            <p:nvPr/>
          </p:nvCxnSpPr>
          <p:spPr>
            <a:xfrm>
              <a:off x="4578818" y="954315"/>
              <a:ext cx="68664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31243644-F05E-4B84-903A-131D8057B82C}"/>
                </a:ext>
              </a:extLst>
            </p:cNvPr>
            <p:cNvCxnSpPr/>
            <p:nvPr/>
          </p:nvCxnSpPr>
          <p:spPr>
            <a:xfrm>
              <a:off x="4578588" y="6154475"/>
              <a:ext cx="686643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84B151F7-0FFD-491E-9444-733F58518F31}"/>
                </a:ext>
              </a:extLst>
            </p:cNvPr>
            <p:cNvCxnSpPr>
              <a:cxnSpLocks/>
            </p:cNvCxnSpPr>
            <p:nvPr/>
          </p:nvCxnSpPr>
          <p:spPr>
            <a:xfrm rot="16200000">
              <a:off x="8817888" y="3555960"/>
              <a:ext cx="5220000" cy="0"/>
            </a:xfrm>
            <a:prstGeom prst="line">
              <a:avLst/>
            </a:prstGeom>
          </p:spPr>
          <p:style>
            <a:lnRef idx="3">
              <a:schemeClr val="accent2"/>
            </a:lnRef>
            <a:fillRef idx="0">
              <a:schemeClr val="accent2"/>
            </a:fillRef>
            <a:effectRef idx="2">
              <a:schemeClr val="accent2"/>
            </a:effectRef>
            <a:fontRef idx="minor">
              <a:schemeClr val="tx1"/>
            </a:fontRef>
          </p:style>
        </p:cxnSp>
      </p:grpSp>
      <p:sp>
        <p:nvSpPr>
          <p:cNvPr id="16" name="TextBox 15">
            <a:extLst>
              <a:ext uri="{FF2B5EF4-FFF2-40B4-BE49-F238E27FC236}">
                <a16:creationId xmlns:a16="http://schemas.microsoft.com/office/drawing/2014/main" id="{C8685634-4142-6E10-0FC3-E8B4B322E2C1}"/>
              </a:ext>
            </a:extLst>
          </p:cNvPr>
          <p:cNvSpPr txBox="1"/>
          <p:nvPr/>
        </p:nvSpPr>
        <p:spPr>
          <a:xfrm>
            <a:off x="8245287" y="458738"/>
            <a:ext cx="1365895" cy="830997"/>
          </a:xfrm>
          <a:prstGeom prst="rect">
            <a:avLst/>
          </a:prstGeom>
          <a:noFill/>
        </p:spPr>
        <p:txBody>
          <a:bodyPr wrap="square">
            <a:spAutoFit/>
          </a:bodyPr>
          <a:lstStyle/>
          <a:p>
            <a:r>
              <a:rPr lang="en-CA" sz="2400" b="0" i="0" u="none" strike="noStrike" baseline="0" dirty="0">
                <a:solidFill>
                  <a:srgbClr val="000000"/>
                </a:solidFill>
                <a:effectLst>
                  <a:outerShdw blurRad="38100" dist="38100" dir="2700000" algn="tl">
                    <a:srgbClr val="000000">
                      <a:alpha val="43137"/>
                    </a:srgbClr>
                  </a:outerShdw>
                </a:effectLst>
                <a:latin typeface="Haettenschweiler" panose="020B0706040902060204" pitchFamily="34" charset="0"/>
              </a:rPr>
              <a:t>Beat Browser</a:t>
            </a:r>
            <a:endParaRPr lang="en-CA" sz="2400" dirty="0">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id="{EF3E50C6-511E-71B0-4E4A-7E999C58F554}"/>
              </a:ext>
            </a:extLst>
          </p:cNvPr>
          <p:cNvCxnSpPr/>
          <p:nvPr/>
        </p:nvCxnSpPr>
        <p:spPr>
          <a:xfrm>
            <a:off x="8121452" y="453493"/>
            <a:ext cx="0" cy="855737"/>
          </a:xfrm>
          <a:prstGeom prst="line">
            <a:avLst/>
          </a:prstGeom>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28" name="Graphic 27" descr="Music note with solid fill">
            <a:extLst>
              <a:ext uri="{FF2B5EF4-FFF2-40B4-BE49-F238E27FC236}">
                <a16:creationId xmlns:a16="http://schemas.microsoft.com/office/drawing/2014/main" id="{AC81E19E-CDA7-E2A6-12C5-08FCFE30A4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1280" y="503279"/>
            <a:ext cx="410347" cy="4103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9499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BBC4928D-432C-BA24-BF27-1840256ED6EC}"/>
              </a:ext>
            </a:extLst>
          </p:cNvPr>
          <p:cNvSpPr>
            <a:spLocks noGrp="1"/>
          </p:cNvSpPr>
          <p:nvPr>
            <p:ph type="title"/>
          </p:nvPr>
        </p:nvSpPr>
        <p:spPr>
          <a:xfrm>
            <a:off x="705738" y="389162"/>
            <a:ext cx="5276735" cy="830998"/>
          </a:xfrm>
        </p:spPr>
        <p:txBody>
          <a:bodyPr anchor="t">
            <a:normAutofit fontScale="90000"/>
          </a:bodyPr>
          <a:lstStyle/>
          <a:p>
            <a:r>
              <a:rPr lang="en-CA"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rPr>
              <a:t>Features &amp; functionalities </a:t>
            </a:r>
            <a:endParaRPr lang="en-CA"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8F52AFE7-8937-FF2F-2A91-550B2C683E34}"/>
              </a:ext>
            </a:extLst>
          </p:cNvPr>
          <p:cNvSpPr txBox="1"/>
          <p:nvPr/>
        </p:nvSpPr>
        <p:spPr>
          <a:xfrm>
            <a:off x="6386720" y="389163"/>
            <a:ext cx="1365895" cy="830997"/>
          </a:xfrm>
          <a:prstGeom prst="rect">
            <a:avLst/>
          </a:prstGeom>
          <a:noFill/>
        </p:spPr>
        <p:txBody>
          <a:bodyPr wrap="square">
            <a:spAutoFit/>
          </a:bodyPr>
          <a:lstStyle/>
          <a:p>
            <a:r>
              <a:rPr lang="en-CA" sz="2400" b="0" i="0" u="none" strike="noStrike" baseline="0" dirty="0">
                <a:solidFill>
                  <a:srgbClr val="000000"/>
                </a:solidFill>
                <a:effectLst>
                  <a:outerShdw blurRad="38100" dist="38100" dir="2700000" algn="tl">
                    <a:srgbClr val="000000">
                      <a:alpha val="43137"/>
                    </a:srgbClr>
                  </a:outerShdw>
                </a:effectLst>
                <a:latin typeface="Haettenschweiler" panose="020B0706040902060204" pitchFamily="34" charset="0"/>
              </a:rPr>
              <a:t>Beat Browser</a:t>
            </a:r>
            <a:endParaRPr lang="en-CA" sz="2400" dirty="0">
              <a:effectLst>
                <a:outerShdw blurRad="38100" dist="38100" dir="2700000" algn="tl">
                  <a:srgbClr val="000000">
                    <a:alpha val="43137"/>
                  </a:srgbClr>
                </a:outerShdw>
              </a:effectLst>
            </a:endParaRPr>
          </a:p>
        </p:txBody>
      </p:sp>
      <p:cxnSp>
        <p:nvCxnSpPr>
          <p:cNvPr id="5" name="Straight Connector 4">
            <a:extLst>
              <a:ext uri="{FF2B5EF4-FFF2-40B4-BE49-F238E27FC236}">
                <a16:creationId xmlns:a16="http://schemas.microsoft.com/office/drawing/2014/main" id="{63716852-EBDE-FA45-85AF-9175D8F0788E}"/>
              </a:ext>
            </a:extLst>
          </p:cNvPr>
          <p:cNvCxnSpPr/>
          <p:nvPr/>
        </p:nvCxnSpPr>
        <p:spPr>
          <a:xfrm>
            <a:off x="6262885" y="383918"/>
            <a:ext cx="0" cy="855737"/>
          </a:xfrm>
          <a:prstGeom prst="line">
            <a:avLst/>
          </a:prstGeom>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6" name="Graphic 5" descr="Music note with solid fill">
            <a:extLst>
              <a:ext uri="{FF2B5EF4-FFF2-40B4-BE49-F238E27FC236}">
                <a16:creationId xmlns:a16="http://schemas.microsoft.com/office/drawing/2014/main" id="{C40E6275-FF5E-F77E-7D45-7E7E57243B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22713" y="433704"/>
            <a:ext cx="410347" cy="410347"/>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265B03FF-FB63-6AB6-476F-5188450247D7}"/>
              </a:ext>
            </a:extLst>
          </p:cNvPr>
          <p:cNvSpPr txBox="1"/>
          <p:nvPr/>
        </p:nvSpPr>
        <p:spPr>
          <a:xfrm>
            <a:off x="705738" y="1610357"/>
            <a:ext cx="6331165"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Clr>
                <a:schemeClr val="accent5">
                  <a:lumMod val="50000"/>
                </a:schemeClr>
              </a:buClr>
              <a:buFont typeface="Wingdings" panose="05000000000000000000" pitchFamily="2" charset="2"/>
              <a:buChar char="v"/>
            </a:pPr>
            <a:r>
              <a:rPr lang="en-US" dirty="0"/>
              <a:t>One of the key features of the application is the ability to display </a:t>
            </a:r>
            <a:r>
              <a:rPr lang="en-US" b="1" dirty="0">
                <a:solidFill>
                  <a:srgbClr val="00B050"/>
                </a:solidFill>
              </a:rPr>
              <a:t>the list of songs by category</a:t>
            </a:r>
            <a:r>
              <a:rPr lang="en-US" dirty="0"/>
              <a:t>. This makes it easy for users to browse their music collections and locate specific tracks. The application also allows users to </a:t>
            </a:r>
            <a:r>
              <a:rPr lang="en-US" b="1" dirty="0">
                <a:solidFill>
                  <a:srgbClr val="00682F"/>
                </a:solidFill>
              </a:rPr>
              <a:t>search for songs by title, artist, and genre</a:t>
            </a:r>
            <a:r>
              <a:rPr lang="en-US" dirty="0"/>
              <a:t>, further enhancing the ability to find and manage music efficiently.</a:t>
            </a:r>
          </a:p>
        </p:txBody>
      </p:sp>
      <p:sp>
        <p:nvSpPr>
          <p:cNvPr id="8" name="TextBox 7">
            <a:extLst>
              <a:ext uri="{FF2B5EF4-FFF2-40B4-BE49-F238E27FC236}">
                <a16:creationId xmlns:a16="http://schemas.microsoft.com/office/drawing/2014/main" id="{5D43B9DA-110C-76D6-C33F-8E4B44D1CC4D}"/>
              </a:ext>
            </a:extLst>
          </p:cNvPr>
          <p:cNvSpPr txBox="1"/>
          <p:nvPr/>
        </p:nvSpPr>
        <p:spPr>
          <a:xfrm>
            <a:off x="7296921" y="1407567"/>
            <a:ext cx="4189341"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Clr>
                <a:srgbClr val="FFC000"/>
              </a:buClr>
              <a:buFont typeface="Wingdings" panose="05000000000000000000" pitchFamily="2" charset="2"/>
              <a:buChar char="v"/>
            </a:pPr>
            <a:r>
              <a:rPr lang="en-US" dirty="0"/>
              <a:t>Users can easily </a:t>
            </a:r>
            <a:r>
              <a:rPr lang="en-US" b="1" dirty="0">
                <a:solidFill>
                  <a:schemeClr val="accent6">
                    <a:lumMod val="50000"/>
                  </a:schemeClr>
                </a:solidFill>
              </a:rPr>
              <a:t>edit song details</a:t>
            </a:r>
            <a:r>
              <a:rPr lang="en-US" dirty="0"/>
              <a:t>, such as </a:t>
            </a:r>
            <a:r>
              <a:rPr lang="en-US" i="1" dirty="0"/>
              <a:t>title</a:t>
            </a:r>
            <a:r>
              <a:rPr lang="en-US" dirty="0"/>
              <a:t>, </a:t>
            </a:r>
            <a:r>
              <a:rPr lang="en-US" i="1" dirty="0"/>
              <a:t>artist</a:t>
            </a:r>
            <a:r>
              <a:rPr lang="en-US" dirty="0"/>
              <a:t>, </a:t>
            </a:r>
            <a:r>
              <a:rPr lang="en-US" i="1" dirty="0"/>
              <a:t>album</a:t>
            </a:r>
            <a:r>
              <a:rPr lang="en-US" dirty="0"/>
              <a:t>, </a:t>
            </a:r>
            <a:r>
              <a:rPr lang="en-US" i="1" dirty="0"/>
              <a:t>release date</a:t>
            </a:r>
            <a:r>
              <a:rPr lang="en-US" dirty="0"/>
              <a:t>, </a:t>
            </a:r>
            <a:r>
              <a:rPr lang="en-US" i="1" dirty="0"/>
              <a:t>genre</a:t>
            </a:r>
            <a:r>
              <a:rPr lang="en-US" dirty="0"/>
              <a:t>, </a:t>
            </a:r>
            <a:r>
              <a:rPr lang="en-US" i="1" dirty="0"/>
              <a:t>length</a:t>
            </a:r>
            <a:r>
              <a:rPr lang="en-US" dirty="0"/>
              <a:t>, </a:t>
            </a:r>
            <a:r>
              <a:rPr lang="en-US" i="1" dirty="0"/>
              <a:t>writer</a:t>
            </a:r>
            <a:r>
              <a:rPr lang="en-US" dirty="0"/>
              <a:t>(s), </a:t>
            </a:r>
            <a:r>
              <a:rPr lang="en-US" i="1" dirty="0"/>
              <a:t>producer</a:t>
            </a:r>
            <a:r>
              <a:rPr lang="en-US" dirty="0"/>
              <a:t>(s), and </a:t>
            </a:r>
            <a:r>
              <a:rPr lang="en-US" i="1" dirty="0"/>
              <a:t>awards</a:t>
            </a:r>
            <a:r>
              <a:rPr lang="en-US" dirty="0"/>
              <a:t> and </a:t>
            </a:r>
            <a:r>
              <a:rPr lang="en-US" i="1" dirty="0"/>
              <a:t>nominations</a:t>
            </a:r>
            <a:r>
              <a:rPr lang="en-US" dirty="0"/>
              <a:t>, directly within the Music Catalog System. This makes it easy to keep </a:t>
            </a:r>
            <a:r>
              <a:rPr lang="en-US" b="1" dirty="0"/>
              <a:t>track of important information</a:t>
            </a:r>
            <a:r>
              <a:rPr lang="en-US" dirty="0"/>
              <a:t> about each song, and </a:t>
            </a:r>
            <a:r>
              <a:rPr lang="en-US" b="1" dirty="0"/>
              <a:t>update it as needed</a:t>
            </a:r>
            <a:r>
              <a:rPr lang="en-US" dirty="0"/>
              <a:t>.</a:t>
            </a:r>
            <a:endParaRPr lang="en-CA" dirty="0"/>
          </a:p>
        </p:txBody>
      </p:sp>
      <p:sp>
        <p:nvSpPr>
          <p:cNvPr id="9" name="TextBox 8">
            <a:extLst>
              <a:ext uri="{FF2B5EF4-FFF2-40B4-BE49-F238E27FC236}">
                <a16:creationId xmlns:a16="http://schemas.microsoft.com/office/drawing/2014/main" id="{56475C4D-843B-CF6E-1CD6-AA92AEC12F94}"/>
              </a:ext>
            </a:extLst>
          </p:cNvPr>
          <p:cNvSpPr txBox="1"/>
          <p:nvPr/>
        </p:nvSpPr>
        <p:spPr>
          <a:xfrm>
            <a:off x="705738" y="3853742"/>
            <a:ext cx="4372303" cy="2308324"/>
          </a:xfrm>
          <a:prstGeom prst="rect">
            <a:avLst/>
          </a:prstGeom>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Clr>
                <a:srgbClr val="FFC000"/>
              </a:buClr>
              <a:buFont typeface="Wingdings" panose="05000000000000000000" pitchFamily="2" charset="2"/>
              <a:buChar char="v"/>
            </a:pPr>
            <a:r>
              <a:rPr lang="en-US" dirty="0"/>
              <a:t>The Music Catalog System also enables users to </a:t>
            </a:r>
            <a:r>
              <a:rPr lang="en-US" b="1" dirty="0">
                <a:solidFill>
                  <a:srgbClr val="00B0F0"/>
                </a:solidFill>
              </a:rPr>
              <a:t>delete songs</a:t>
            </a:r>
            <a:r>
              <a:rPr lang="en-US" dirty="0"/>
              <a:t> from their collections as well as </a:t>
            </a:r>
            <a:r>
              <a:rPr lang="en-US" b="1" dirty="0">
                <a:solidFill>
                  <a:srgbClr val="00B0F0"/>
                </a:solidFill>
              </a:rPr>
              <a:t>add new songs</a:t>
            </a:r>
            <a:r>
              <a:rPr lang="en-US" b="1" dirty="0"/>
              <a:t> </a:t>
            </a:r>
            <a:r>
              <a:rPr lang="en-US" dirty="0"/>
              <a:t>to them. </a:t>
            </a:r>
            <a:r>
              <a:rPr lang="en-US" b="1" dirty="0">
                <a:solidFill>
                  <a:srgbClr val="0070C0"/>
                </a:solidFill>
              </a:rPr>
              <a:t>Users</a:t>
            </a:r>
            <a:r>
              <a:rPr lang="en-US" dirty="0"/>
              <a:t> </a:t>
            </a:r>
            <a:r>
              <a:rPr lang="en-US" i="1" dirty="0">
                <a:solidFill>
                  <a:srgbClr val="0070C0"/>
                </a:solidFill>
              </a:rPr>
              <a:t>can add their own custom genres to the predefined list of categories</a:t>
            </a:r>
            <a:r>
              <a:rPr lang="en-US" dirty="0"/>
              <a:t>, allowing for even greater flexibility in organizing music collections.</a:t>
            </a:r>
            <a:endParaRPr lang="en-CA" dirty="0"/>
          </a:p>
        </p:txBody>
      </p:sp>
      <p:sp>
        <p:nvSpPr>
          <p:cNvPr id="10" name="Rectangle 9">
            <a:extLst>
              <a:ext uri="{FF2B5EF4-FFF2-40B4-BE49-F238E27FC236}">
                <a16:creationId xmlns:a16="http://schemas.microsoft.com/office/drawing/2014/main" id="{3EB5EAF3-A087-2DF1-3EDC-94871DB3C039}"/>
              </a:ext>
            </a:extLst>
          </p:cNvPr>
          <p:cNvSpPr/>
          <p:nvPr/>
        </p:nvSpPr>
        <p:spPr>
          <a:xfrm>
            <a:off x="5347252" y="4180297"/>
            <a:ext cx="6139010" cy="143123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lgn="just">
              <a:buFont typeface="Wingdings" panose="05000000000000000000" pitchFamily="2" charset="2"/>
              <a:buChar char="v"/>
            </a:pPr>
            <a:r>
              <a:rPr lang="en-US" sz="1800" b="0" i="0" u="none" strike="noStrike" baseline="0" dirty="0">
                <a:solidFill>
                  <a:srgbClr val="000000"/>
                </a:solidFill>
                <a:latin typeface="Calibri" panose="020F0502020204030204" pitchFamily="34" charset="0"/>
              </a:rPr>
              <a:t>By default, the system </a:t>
            </a:r>
            <a:r>
              <a:rPr lang="en-US" sz="1800" b="1" i="0" u="none" strike="noStrike" baseline="0" dirty="0">
                <a:solidFill>
                  <a:srgbClr val="002060"/>
                </a:solidFill>
                <a:latin typeface="Calibri" panose="020F0502020204030204" pitchFamily="34" charset="0"/>
              </a:rPr>
              <a:t>stored</a:t>
            </a:r>
            <a:r>
              <a:rPr lang="en-US" sz="1800" b="0" i="0" u="none" strike="noStrike" baseline="0" dirty="0">
                <a:solidFill>
                  <a:srgbClr val="000000"/>
                </a:solidFill>
                <a:latin typeface="Calibri" panose="020F0502020204030204" pitchFamily="34" charset="0"/>
              </a:rPr>
              <a:t> and </a:t>
            </a:r>
            <a:r>
              <a:rPr lang="en-US" sz="1800" b="1" i="0" u="none" strike="noStrike" baseline="0" dirty="0">
                <a:solidFill>
                  <a:srgbClr val="002060"/>
                </a:solidFill>
                <a:latin typeface="Calibri" panose="020F0502020204030204" pitchFamily="34" charset="0"/>
              </a:rPr>
              <a:t>tracks</a:t>
            </a:r>
            <a:r>
              <a:rPr lang="en-US" sz="1800" b="0" i="0" u="none" strike="noStrike" baseline="0" dirty="0">
                <a:solidFill>
                  <a:srgbClr val="000000"/>
                </a:solidFill>
                <a:latin typeface="Calibri" panose="020F0502020204030204" pitchFamily="34" charset="0"/>
              </a:rPr>
              <a:t> detailed information of 40 songs </a:t>
            </a:r>
            <a:r>
              <a:rPr lang="en-US" sz="1800" b="0" i="0" strike="noStrike" baseline="0" dirty="0">
                <a:solidFill>
                  <a:srgbClr val="000000"/>
                </a:solidFill>
                <a:latin typeface="Calibri" panose="020F0502020204030204" pitchFamily="34" charset="0"/>
              </a:rPr>
              <a:t>across </a:t>
            </a:r>
            <a:r>
              <a:rPr lang="en-US" sz="1800" b="1" i="0" strike="noStrike" baseline="0" dirty="0">
                <a:solidFill>
                  <a:schemeClr val="accent6">
                    <a:lumMod val="50000"/>
                  </a:schemeClr>
                </a:solidFill>
                <a:latin typeface="Calibri" panose="020F0502020204030204" pitchFamily="34" charset="0"/>
              </a:rPr>
              <a:t>ten categories and Users can also add their own custom genres as needed.</a:t>
            </a:r>
            <a:r>
              <a:rPr lang="en-US" b="1" i="0" strike="noStrike" baseline="0" dirty="0">
                <a:solidFill>
                  <a:srgbClr val="000000"/>
                </a:solidFill>
                <a:latin typeface="Calibri" panose="020F0502020204030204" pitchFamily="34" charset="0"/>
              </a:rPr>
              <a:t> </a:t>
            </a:r>
            <a:r>
              <a:rPr lang="en-US" sz="1800" b="0" i="0" u="none" strike="noStrike" baseline="0" dirty="0">
                <a:solidFill>
                  <a:srgbClr val="000000"/>
                </a:solidFill>
                <a:latin typeface="Calibri" panose="020F0502020204030204" pitchFamily="34" charset="0"/>
              </a:rPr>
              <a:t>The categories are: </a:t>
            </a:r>
            <a:r>
              <a:rPr lang="en-US" sz="1600" b="1" i="0" u="none" strike="noStrike" baseline="0" dirty="0">
                <a:solidFill>
                  <a:srgbClr val="00682F"/>
                </a:solidFill>
                <a:latin typeface="Calibri" panose="020F0502020204030204" pitchFamily="34" charset="0"/>
              </a:rPr>
              <a:t>Pop, </a:t>
            </a:r>
            <a:r>
              <a:rPr lang="en-US" sz="1600" b="1" dirty="0">
                <a:solidFill>
                  <a:srgbClr val="00682F"/>
                </a:solidFill>
                <a:latin typeface="Calibri" panose="020F0502020204030204" pitchFamily="34" charset="0"/>
              </a:rPr>
              <a:t>Europop, Disco, </a:t>
            </a:r>
            <a:r>
              <a:rPr lang="en-US" sz="1600" b="1" i="0" u="none" strike="noStrike" baseline="0" dirty="0">
                <a:solidFill>
                  <a:srgbClr val="00682F"/>
                </a:solidFill>
                <a:latin typeface="Calibri" panose="020F0502020204030204" pitchFamily="34" charset="0"/>
              </a:rPr>
              <a:t>Rock, Jazz, Hip-Hop, Rap, Electronic, Country, and K-Pop</a:t>
            </a:r>
          </a:p>
        </p:txBody>
      </p:sp>
      <p:sp>
        <p:nvSpPr>
          <p:cNvPr id="11" name="Rectangle 10">
            <a:extLst>
              <a:ext uri="{FF2B5EF4-FFF2-40B4-BE49-F238E27FC236}">
                <a16:creationId xmlns:a16="http://schemas.microsoft.com/office/drawing/2014/main" id="{DA7518AB-61E4-4077-602E-2A2B826A5E50}"/>
              </a:ext>
            </a:extLst>
          </p:cNvPr>
          <p:cNvSpPr/>
          <p:nvPr/>
        </p:nvSpPr>
        <p:spPr>
          <a:xfrm>
            <a:off x="5337313" y="5724939"/>
            <a:ext cx="6148949" cy="61622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 typeface="Wingdings" panose="05000000000000000000" pitchFamily="2" charset="2"/>
              <a:buChar char="v"/>
            </a:pPr>
            <a:r>
              <a:rPr lang="en-US" sz="1800" b="1" i="0" u="none" strike="noStrike" baseline="0" dirty="0">
                <a:solidFill>
                  <a:srgbClr val="000000"/>
                </a:solidFill>
                <a:latin typeface="Calibri" panose="020F0502020204030204" pitchFamily="34" charset="0"/>
              </a:rPr>
              <a:t>Each Song Including: </a:t>
            </a:r>
            <a:r>
              <a:rPr lang="en-US" sz="1800" b="0" i="0" u="none" strike="noStrike" baseline="0" dirty="0">
                <a:solidFill>
                  <a:srgbClr val="002060"/>
                </a:solidFill>
                <a:latin typeface="Calibri" panose="020F0502020204030204" pitchFamily="34" charset="0"/>
              </a:rPr>
              <a:t>title, artist, album, release date, genre, length, writer(s), producer(s), and awards and nominations. </a:t>
            </a:r>
            <a:endParaRPr lang="en-CA" sz="1800" dirty="0">
              <a:solidFill>
                <a:srgbClr val="00206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90783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09FE0506-C96F-6AE1-879C-6D05BD01B8DF}"/>
              </a:ext>
            </a:extLst>
          </p:cNvPr>
          <p:cNvGraphicFramePr>
            <a:graphicFrameLocks noGrp="1"/>
          </p:cNvGraphicFramePr>
          <p:nvPr>
            <p:extLst>
              <p:ext uri="{D42A27DB-BD31-4B8C-83A1-F6EECF244321}">
                <p14:modId xmlns:p14="http://schemas.microsoft.com/office/powerpoint/2010/main" val="4190888089"/>
              </p:ext>
            </p:extLst>
          </p:nvPr>
        </p:nvGraphicFramePr>
        <p:xfrm>
          <a:off x="964163" y="1643397"/>
          <a:ext cx="10263673" cy="4617720"/>
        </p:xfrm>
        <a:graphic>
          <a:graphicData uri="http://schemas.openxmlformats.org/drawingml/2006/table">
            <a:tbl>
              <a:tblPr firstRow="1" bandRow="1">
                <a:tableStyleId>{21E4AEA4-8DFA-4A89-87EB-49C32662AFE0}</a:tableStyleId>
              </a:tblPr>
              <a:tblGrid>
                <a:gridCol w="2323322">
                  <a:extLst>
                    <a:ext uri="{9D8B030D-6E8A-4147-A177-3AD203B41FA5}">
                      <a16:colId xmlns:a16="http://schemas.microsoft.com/office/drawing/2014/main" val="1265769628"/>
                    </a:ext>
                  </a:extLst>
                </a:gridCol>
                <a:gridCol w="6516206">
                  <a:extLst>
                    <a:ext uri="{9D8B030D-6E8A-4147-A177-3AD203B41FA5}">
                      <a16:colId xmlns:a16="http://schemas.microsoft.com/office/drawing/2014/main" val="2863577318"/>
                    </a:ext>
                  </a:extLst>
                </a:gridCol>
                <a:gridCol w="1424145">
                  <a:extLst>
                    <a:ext uri="{9D8B030D-6E8A-4147-A177-3AD203B41FA5}">
                      <a16:colId xmlns:a16="http://schemas.microsoft.com/office/drawing/2014/main" val="38213257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u="none" strike="noStrike" kern="1200" baseline="0" dirty="0">
                          <a:solidFill>
                            <a:schemeClr val="bg1"/>
                          </a:solidFill>
                        </a:rPr>
                        <a:t>Field </a:t>
                      </a:r>
                      <a:endParaRPr lang="en-CA" sz="1800" b="0" i="0" u="none" strike="noStrike" kern="1200" baseline="0" dirty="0">
                        <a:solidFill>
                          <a:schemeClr val="bg1"/>
                        </a:solidFill>
                        <a:latin typeface="+mn-lt"/>
                        <a:ea typeface="+mn-ea"/>
                        <a:cs typeface="+mn-cs"/>
                      </a:endParaRPr>
                    </a:p>
                  </a:txBody>
                  <a:tcPr/>
                </a:tc>
                <a:tc>
                  <a:txBody>
                    <a:bodyPr/>
                    <a:lstStyle/>
                    <a:p>
                      <a:pPr algn="ctr"/>
                      <a:r>
                        <a:rPr lang="en-CA" sz="1800" b="1" u="none" strike="noStrike" kern="1200" baseline="0" dirty="0">
                          <a:solidFill>
                            <a:schemeClr val="bg1"/>
                          </a:solidFill>
                        </a:rPr>
                        <a:t>Description</a:t>
                      </a:r>
                      <a:endParaRPr lang="en-CA"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u="none" strike="noStrike" kern="1200" baseline="0" dirty="0">
                          <a:solidFill>
                            <a:schemeClr val="bg1"/>
                          </a:solidFill>
                        </a:rPr>
                        <a:t>Data Type </a:t>
                      </a:r>
                      <a:endParaRPr lang="en-CA" sz="1800" b="0" i="0" u="none" strike="noStrike" kern="1200" baseline="0" dirty="0">
                        <a:solidFill>
                          <a:schemeClr val="bg1"/>
                        </a:solidFill>
                        <a:latin typeface="+mn-lt"/>
                        <a:ea typeface="+mn-ea"/>
                        <a:cs typeface="+mn-cs"/>
                      </a:endParaRPr>
                    </a:p>
                  </a:txBody>
                  <a:tcPr/>
                </a:tc>
                <a:extLst>
                  <a:ext uri="{0D108BD9-81ED-4DB2-BD59-A6C34878D82A}">
                    <a16:rowId xmlns:a16="http://schemas.microsoft.com/office/drawing/2014/main" val="29917852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u="none" strike="noStrike" kern="1200" baseline="0" dirty="0">
                          <a:solidFill>
                            <a:schemeClr val="tx1"/>
                          </a:solidFill>
                        </a:rPr>
                        <a:t>Title </a:t>
                      </a:r>
                      <a:endParaRPr lang="en-CA" sz="1800" b="0" i="0" u="none" strike="noStrike" kern="1200" baseline="0" dirty="0">
                        <a:solidFill>
                          <a:schemeClr val="tx1"/>
                        </a:solidFill>
                        <a:latin typeface="+mn-lt"/>
                        <a:ea typeface="+mn-ea"/>
                        <a:cs typeface="+mn-cs"/>
                      </a:endParaRPr>
                    </a:p>
                  </a:txBody>
                  <a:tcPr/>
                </a:tc>
                <a:tc>
                  <a:txBody>
                    <a:bodyPr/>
                    <a:lstStyle/>
                    <a:p>
                      <a:r>
                        <a:rPr lang="en-CA" sz="1800" kern="1200" dirty="0">
                          <a:solidFill>
                            <a:schemeClr val="tx1"/>
                          </a:solidFill>
                          <a:effectLst/>
                        </a:rPr>
                        <a:t>The name of the song</a:t>
                      </a:r>
                      <a:endParaRPr lang="en-CA" dirty="0">
                        <a:solidFill>
                          <a:schemeClr val="tx1"/>
                        </a:solidFill>
                      </a:endParaRPr>
                    </a:p>
                  </a:txBody>
                  <a:tcPr/>
                </a:tc>
                <a:tc>
                  <a:txBody>
                    <a:bodyPr/>
                    <a:lstStyle/>
                    <a:p>
                      <a:pPr algn="ctr"/>
                      <a:r>
                        <a:rPr lang="en-CA" sz="1800" kern="1200" dirty="0">
                          <a:solidFill>
                            <a:schemeClr val="tx1"/>
                          </a:solidFill>
                          <a:effectLst/>
                        </a:rPr>
                        <a:t>String</a:t>
                      </a:r>
                      <a:endParaRPr lang="en-CA" dirty="0">
                        <a:solidFill>
                          <a:schemeClr val="tx1"/>
                        </a:solidFill>
                      </a:endParaRPr>
                    </a:p>
                  </a:txBody>
                  <a:tcPr/>
                </a:tc>
                <a:extLst>
                  <a:ext uri="{0D108BD9-81ED-4DB2-BD59-A6C34878D82A}">
                    <a16:rowId xmlns:a16="http://schemas.microsoft.com/office/drawing/2014/main" val="3621488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u="none" strike="noStrike" kern="1200" baseline="0" dirty="0">
                          <a:solidFill>
                            <a:schemeClr val="tx1"/>
                          </a:solidFill>
                        </a:rPr>
                        <a:t>Artist </a:t>
                      </a:r>
                      <a:endParaRPr lang="en-CA" sz="1800" b="0" i="0" u="none" strike="noStrike" kern="1200" baseline="0" dirty="0">
                        <a:solidFill>
                          <a:schemeClr val="tx1"/>
                        </a:solidFill>
                        <a:latin typeface="+mn-lt"/>
                        <a:ea typeface="+mn-ea"/>
                        <a:cs typeface="+mn-cs"/>
                      </a:endParaRPr>
                    </a:p>
                  </a:txBody>
                  <a:tcPr/>
                </a:tc>
                <a:tc>
                  <a:txBody>
                    <a:bodyPr/>
                    <a:lstStyle/>
                    <a:p>
                      <a:r>
                        <a:rPr lang="en-CA" sz="1800" kern="1200" dirty="0">
                          <a:solidFill>
                            <a:schemeClr val="tx1"/>
                          </a:solidFill>
                          <a:effectLst/>
                        </a:rPr>
                        <a:t>The name of the performer or band</a:t>
                      </a:r>
                      <a:endParaRPr lang="en-CA" dirty="0">
                        <a:solidFill>
                          <a:schemeClr val="tx1"/>
                        </a:solidFill>
                      </a:endParaRPr>
                    </a:p>
                  </a:txBody>
                  <a:tcPr/>
                </a:tc>
                <a:tc>
                  <a:txBody>
                    <a:bodyPr/>
                    <a:lstStyle/>
                    <a:p>
                      <a:pPr algn="ctr"/>
                      <a:r>
                        <a:rPr lang="en-CA" sz="1800" kern="1200" dirty="0">
                          <a:solidFill>
                            <a:schemeClr val="tx1"/>
                          </a:solidFill>
                          <a:effectLst/>
                        </a:rPr>
                        <a:t>String</a:t>
                      </a:r>
                      <a:endParaRPr lang="en-CA" dirty="0">
                        <a:solidFill>
                          <a:schemeClr val="tx1"/>
                        </a:solidFill>
                      </a:endParaRPr>
                    </a:p>
                  </a:txBody>
                  <a:tcPr/>
                </a:tc>
                <a:extLst>
                  <a:ext uri="{0D108BD9-81ED-4DB2-BD59-A6C34878D82A}">
                    <a16:rowId xmlns:a16="http://schemas.microsoft.com/office/drawing/2014/main" val="1607520894"/>
                  </a:ext>
                </a:extLst>
              </a:tr>
              <a:tr h="370840">
                <a:tc>
                  <a:txBody>
                    <a:bodyPr/>
                    <a:lstStyle/>
                    <a:p>
                      <a:pPr algn="l"/>
                      <a:r>
                        <a:rPr lang="en-CA" sz="1800" kern="1200" dirty="0">
                          <a:solidFill>
                            <a:schemeClr val="tx1"/>
                          </a:solidFill>
                          <a:effectLst/>
                        </a:rPr>
                        <a:t>Album</a:t>
                      </a:r>
                      <a:endParaRPr lang="en-CA" dirty="0">
                        <a:solidFill>
                          <a:schemeClr val="tx1"/>
                        </a:solidFill>
                      </a:endParaRPr>
                    </a:p>
                  </a:txBody>
                  <a:tcPr/>
                </a:tc>
                <a:tc>
                  <a:txBody>
                    <a:bodyPr/>
                    <a:lstStyle/>
                    <a:p>
                      <a:r>
                        <a:rPr lang="en-CA" sz="1800" kern="1200" dirty="0">
                          <a:solidFill>
                            <a:schemeClr val="tx1"/>
                          </a:solidFill>
                          <a:effectLst/>
                        </a:rPr>
                        <a:t>The album on which the song appears</a:t>
                      </a:r>
                      <a:endParaRPr lang="en-CA" dirty="0">
                        <a:solidFill>
                          <a:schemeClr val="tx1"/>
                        </a:solidFill>
                      </a:endParaRPr>
                    </a:p>
                  </a:txBody>
                  <a:tcPr/>
                </a:tc>
                <a:tc>
                  <a:txBody>
                    <a:bodyPr/>
                    <a:lstStyle/>
                    <a:p>
                      <a:pPr algn="ctr"/>
                      <a:r>
                        <a:rPr lang="en-CA" sz="1800" kern="1200" dirty="0">
                          <a:solidFill>
                            <a:schemeClr val="tx1"/>
                          </a:solidFill>
                          <a:effectLst/>
                        </a:rPr>
                        <a:t>String</a:t>
                      </a:r>
                      <a:endParaRPr lang="en-CA" dirty="0">
                        <a:solidFill>
                          <a:schemeClr val="tx1"/>
                        </a:solidFill>
                      </a:endParaRPr>
                    </a:p>
                  </a:txBody>
                  <a:tcPr/>
                </a:tc>
                <a:extLst>
                  <a:ext uri="{0D108BD9-81ED-4DB2-BD59-A6C34878D82A}">
                    <a16:rowId xmlns:a16="http://schemas.microsoft.com/office/drawing/2014/main" val="1290340396"/>
                  </a:ext>
                </a:extLst>
              </a:tr>
              <a:tr h="370840">
                <a:tc>
                  <a:txBody>
                    <a:bodyPr/>
                    <a:lstStyle/>
                    <a:p>
                      <a:pPr algn="l"/>
                      <a:r>
                        <a:rPr lang="en-CA" sz="1800" kern="1200" dirty="0">
                          <a:solidFill>
                            <a:schemeClr val="tx1"/>
                          </a:solidFill>
                          <a:effectLst/>
                        </a:rPr>
                        <a:t>Release date</a:t>
                      </a:r>
                      <a:endParaRPr lang="en-CA" dirty="0">
                        <a:solidFill>
                          <a:schemeClr val="tx1"/>
                        </a:solidFill>
                      </a:endParaRPr>
                    </a:p>
                  </a:txBody>
                  <a:tcPr/>
                </a:tc>
                <a:tc>
                  <a:txBody>
                    <a:bodyPr/>
                    <a:lstStyle/>
                    <a:p>
                      <a:r>
                        <a:rPr lang="en-CA" sz="1800" kern="1200" dirty="0">
                          <a:solidFill>
                            <a:schemeClr val="tx1"/>
                          </a:solidFill>
                          <a:effectLst/>
                        </a:rPr>
                        <a:t>The date the song was officially released</a:t>
                      </a:r>
                      <a:endParaRPr lang="en-CA" dirty="0">
                        <a:solidFill>
                          <a:schemeClr val="tx1"/>
                        </a:solidFill>
                      </a:endParaRPr>
                    </a:p>
                  </a:txBody>
                  <a:tcPr/>
                </a:tc>
                <a:tc>
                  <a:txBody>
                    <a:bodyPr/>
                    <a:lstStyle/>
                    <a:p>
                      <a:pPr algn="ctr"/>
                      <a:r>
                        <a:rPr lang="en-CA" dirty="0">
                          <a:solidFill>
                            <a:schemeClr val="tx1"/>
                          </a:solidFill>
                        </a:rPr>
                        <a:t>Date</a:t>
                      </a:r>
                    </a:p>
                  </a:txBody>
                  <a:tcPr/>
                </a:tc>
                <a:extLst>
                  <a:ext uri="{0D108BD9-81ED-4DB2-BD59-A6C34878D82A}">
                    <a16:rowId xmlns:a16="http://schemas.microsoft.com/office/drawing/2014/main" val="1448625126"/>
                  </a:ext>
                </a:extLst>
              </a:tr>
              <a:tr h="370840">
                <a:tc>
                  <a:txBody>
                    <a:bodyPr/>
                    <a:lstStyle/>
                    <a:p>
                      <a:pPr algn="l"/>
                      <a:r>
                        <a:rPr lang="en-CA" sz="1800" kern="1200" dirty="0">
                          <a:solidFill>
                            <a:schemeClr val="tx1"/>
                          </a:solidFill>
                          <a:effectLst/>
                        </a:rPr>
                        <a:t>Genre</a:t>
                      </a:r>
                      <a:endParaRPr lang="en-CA" dirty="0">
                        <a:solidFill>
                          <a:schemeClr val="tx1"/>
                        </a:solidFill>
                      </a:endParaRPr>
                    </a:p>
                  </a:txBody>
                  <a:tcPr/>
                </a:tc>
                <a:tc>
                  <a:txBody>
                    <a:bodyPr/>
                    <a:lstStyle/>
                    <a:p>
                      <a:r>
                        <a:rPr lang="en-CA" sz="1800" kern="1200" dirty="0">
                          <a:solidFill>
                            <a:schemeClr val="tx1"/>
                          </a:solidFill>
                          <a:effectLst/>
                        </a:rPr>
                        <a:t>The musical style of the song</a:t>
                      </a:r>
                      <a:endParaRPr lang="en-CA" dirty="0">
                        <a:solidFill>
                          <a:schemeClr val="tx1"/>
                        </a:solidFill>
                      </a:endParaRPr>
                    </a:p>
                  </a:txBody>
                  <a:tcPr/>
                </a:tc>
                <a:tc>
                  <a:txBody>
                    <a:bodyPr/>
                    <a:lstStyle/>
                    <a:p>
                      <a:pPr algn="ctr"/>
                      <a:r>
                        <a:rPr lang="en-CA" sz="1800" kern="1200" dirty="0">
                          <a:solidFill>
                            <a:schemeClr val="tx1"/>
                          </a:solidFill>
                          <a:effectLst/>
                        </a:rPr>
                        <a:t>String</a:t>
                      </a:r>
                      <a:endParaRPr lang="en-CA" dirty="0">
                        <a:solidFill>
                          <a:schemeClr val="tx1"/>
                        </a:solidFill>
                      </a:endParaRPr>
                    </a:p>
                  </a:txBody>
                  <a:tcPr/>
                </a:tc>
                <a:extLst>
                  <a:ext uri="{0D108BD9-81ED-4DB2-BD59-A6C34878D82A}">
                    <a16:rowId xmlns:a16="http://schemas.microsoft.com/office/drawing/2014/main" val="991101458"/>
                  </a:ext>
                </a:extLst>
              </a:tr>
              <a:tr h="370840">
                <a:tc>
                  <a:txBody>
                    <a:bodyPr/>
                    <a:lstStyle/>
                    <a:p>
                      <a:pPr algn="l"/>
                      <a:r>
                        <a:rPr lang="en-CA" sz="1800" kern="1200" dirty="0">
                          <a:solidFill>
                            <a:schemeClr val="tx1"/>
                          </a:solidFill>
                          <a:effectLst/>
                        </a:rPr>
                        <a:t>Length</a:t>
                      </a:r>
                      <a:endParaRPr lang="en-CA" dirty="0">
                        <a:solidFill>
                          <a:schemeClr val="tx1"/>
                        </a:solidFill>
                      </a:endParaRPr>
                    </a:p>
                  </a:txBody>
                  <a:tcPr/>
                </a:tc>
                <a:tc>
                  <a:txBody>
                    <a:bodyPr/>
                    <a:lstStyle/>
                    <a:p>
                      <a:r>
                        <a:rPr lang="en-CA" sz="1800" kern="1200" dirty="0">
                          <a:solidFill>
                            <a:schemeClr val="tx1"/>
                          </a:solidFill>
                          <a:effectLst/>
                        </a:rPr>
                        <a:t>The duration of the song in minutes and seconds</a:t>
                      </a:r>
                      <a:endParaRPr lang="en-CA" dirty="0">
                        <a:solidFill>
                          <a:schemeClr val="tx1"/>
                        </a:solidFill>
                      </a:endParaRPr>
                    </a:p>
                  </a:txBody>
                  <a:tcPr/>
                </a:tc>
                <a:tc>
                  <a:txBody>
                    <a:bodyPr/>
                    <a:lstStyle/>
                    <a:p>
                      <a:pPr algn="ctr"/>
                      <a:r>
                        <a:rPr lang="en-CA" sz="1800" kern="1200" dirty="0">
                          <a:solidFill>
                            <a:schemeClr val="tx1"/>
                          </a:solidFill>
                          <a:effectLst/>
                        </a:rPr>
                        <a:t>String</a:t>
                      </a:r>
                      <a:endParaRPr lang="en-CA" dirty="0">
                        <a:solidFill>
                          <a:schemeClr val="tx1"/>
                        </a:solidFill>
                      </a:endParaRPr>
                    </a:p>
                  </a:txBody>
                  <a:tcPr/>
                </a:tc>
                <a:extLst>
                  <a:ext uri="{0D108BD9-81ED-4DB2-BD59-A6C34878D82A}">
                    <a16:rowId xmlns:a16="http://schemas.microsoft.com/office/drawing/2014/main" val="3478107339"/>
                  </a:ext>
                </a:extLst>
              </a:tr>
              <a:tr h="370840">
                <a:tc>
                  <a:txBody>
                    <a:bodyPr/>
                    <a:lstStyle/>
                    <a:p>
                      <a:pPr algn="l"/>
                      <a:r>
                        <a:rPr lang="en-CA" sz="1800" kern="1200" dirty="0">
                          <a:solidFill>
                            <a:schemeClr val="tx1"/>
                          </a:solidFill>
                          <a:effectLst/>
                        </a:rPr>
                        <a:t>Writer(s)</a:t>
                      </a:r>
                      <a:endParaRPr lang="en-CA" dirty="0">
                        <a:solidFill>
                          <a:schemeClr val="tx1"/>
                        </a:solidFill>
                      </a:endParaRPr>
                    </a:p>
                  </a:txBody>
                  <a:tcPr/>
                </a:tc>
                <a:tc>
                  <a:txBody>
                    <a:bodyPr/>
                    <a:lstStyle/>
                    <a:p>
                      <a:r>
                        <a:rPr lang="en-CA" sz="1800" kern="1200" dirty="0">
                          <a:solidFill>
                            <a:schemeClr val="tx1"/>
                          </a:solidFill>
                          <a:effectLst/>
                        </a:rPr>
                        <a:t>The person or people who wrote the lyrics and/or music for the song</a:t>
                      </a:r>
                      <a:endParaRPr lang="en-CA" dirty="0">
                        <a:solidFill>
                          <a:schemeClr val="tx1"/>
                        </a:solidFill>
                      </a:endParaRPr>
                    </a:p>
                  </a:txBody>
                  <a:tcPr/>
                </a:tc>
                <a:tc>
                  <a:txBody>
                    <a:bodyPr/>
                    <a:lstStyle/>
                    <a:p>
                      <a:pPr algn="ctr"/>
                      <a:r>
                        <a:rPr lang="en-CA" sz="1800" kern="1200" dirty="0">
                          <a:solidFill>
                            <a:schemeClr val="tx1"/>
                          </a:solidFill>
                          <a:effectLst/>
                        </a:rPr>
                        <a:t>String</a:t>
                      </a:r>
                      <a:endParaRPr lang="en-CA" dirty="0">
                        <a:solidFill>
                          <a:schemeClr val="tx1"/>
                        </a:solidFill>
                      </a:endParaRPr>
                    </a:p>
                  </a:txBody>
                  <a:tcPr/>
                </a:tc>
                <a:extLst>
                  <a:ext uri="{0D108BD9-81ED-4DB2-BD59-A6C34878D82A}">
                    <a16:rowId xmlns:a16="http://schemas.microsoft.com/office/drawing/2014/main" val="2215825192"/>
                  </a:ext>
                </a:extLst>
              </a:tr>
              <a:tr h="370840">
                <a:tc>
                  <a:txBody>
                    <a:bodyPr/>
                    <a:lstStyle/>
                    <a:p>
                      <a:pPr algn="l"/>
                      <a:r>
                        <a:rPr lang="en-CA" sz="1800" kern="1200" dirty="0">
                          <a:solidFill>
                            <a:schemeClr val="tx1"/>
                          </a:solidFill>
                          <a:effectLst/>
                        </a:rPr>
                        <a:t>Producer(s)</a:t>
                      </a:r>
                      <a:endParaRPr lang="en-CA" dirty="0">
                        <a:solidFill>
                          <a:schemeClr val="tx1"/>
                        </a:solidFill>
                      </a:endParaRPr>
                    </a:p>
                  </a:txBody>
                  <a:tcPr/>
                </a:tc>
                <a:tc>
                  <a:txBody>
                    <a:bodyPr/>
                    <a:lstStyle/>
                    <a:p>
                      <a:r>
                        <a:rPr lang="en-CA" sz="1800" kern="1200" dirty="0">
                          <a:solidFill>
                            <a:schemeClr val="tx1"/>
                          </a:solidFill>
                          <a:effectLst/>
                        </a:rPr>
                        <a:t>The person or people who produced the recording of the song</a:t>
                      </a:r>
                      <a:endParaRPr lang="en-CA" dirty="0">
                        <a:solidFill>
                          <a:schemeClr val="tx1"/>
                        </a:solidFill>
                      </a:endParaRPr>
                    </a:p>
                  </a:txBody>
                  <a:tcPr/>
                </a:tc>
                <a:tc>
                  <a:txBody>
                    <a:bodyPr/>
                    <a:lstStyle/>
                    <a:p>
                      <a:pPr algn="ctr"/>
                      <a:r>
                        <a:rPr lang="en-CA" sz="1800" kern="1200" dirty="0">
                          <a:solidFill>
                            <a:schemeClr val="tx1"/>
                          </a:solidFill>
                          <a:effectLst/>
                        </a:rPr>
                        <a:t>String</a:t>
                      </a:r>
                      <a:endParaRPr lang="en-CA" dirty="0">
                        <a:solidFill>
                          <a:schemeClr val="tx1"/>
                        </a:solidFill>
                      </a:endParaRPr>
                    </a:p>
                  </a:txBody>
                  <a:tcPr/>
                </a:tc>
                <a:extLst>
                  <a:ext uri="{0D108BD9-81ED-4DB2-BD59-A6C34878D82A}">
                    <a16:rowId xmlns:a16="http://schemas.microsoft.com/office/drawing/2014/main" val="1048119483"/>
                  </a:ext>
                </a:extLst>
              </a:tr>
              <a:tr h="370840">
                <a:tc>
                  <a:txBody>
                    <a:bodyPr/>
                    <a:lstStyle/>
                    <a:p>
                      <a:pPr algn="l"/>
                      <a:r>
                        <a:rPr lang="en-CA" sz="1800" kern="1200" dirty="0">
                          <a:solidFill>
                            <a:schemeClr val="tx1"/>
                          </a:solidFill>
                          <a:effectLst/>
                        </a:rPr>
                        <a:t>Awards/Nominations</a:t>
                      </a:r>
                      <a:endParaRPr lang="en-CA" dirty="0">
                        <a:solidFill>
                          <a:schemeClr val="tx1"/>
                        </a:solidFill>
                      </a:endParaRPr>
                    </a:p>
                  </a:txBody>
                  <a:tcPr/>
                </a:tc>
                <a:tc>
                  <a:txBody>
                    <a:bodyPr/>
                    <a:lstStyle/>
                    <a:p>
                      <a:r>
                        <a:rPr lang="en-CA" sz="1800" kern="1200" dirty="0">
                          <a:solidFill>
                            <a:schemeClr val="tx1"/>
                          </a:solidFill>
                          <a:effectLst/>
                        </a:rPr>
                        <a:t>Any awards or nominations the song has received, such as Grammy Awards or Academy Awards</a:t>
                      </a:r>
                      <a:endParaRPr lang="en-CA" dirty="0">
                        <a:solidFill>
                          <a:schemeClr val="tx1"/>
                        </a:solidFill>
                      </a:endParaRPr>
                    </a:p>
                  </a:txBody>
                  <a:tcPr/>
                </a:tc>
                <a:tc>
                  <a:txBody>
                    <a:bodyPr/>
                    <a:lstStyle/>
                    <a:p>
                      <a:pPr algn="ctr"/>
                      <a:r>
                        <a:rPr lang="en-CA" sz="1800" kern="1200" dirty="0">
                          <a:solidFill>
                            <a:schemeClr val="tx1"/>
                          </a:solidFill>
                          <a:effectLst/>
                        </a:rPr>
                        <a:t>String</a:t>
                      </a:r>
                      <a:endParaRPr lang="en-CA" dirty="0">
                        <a:solidFill>
                          <a:schemeClr val="tx1"/>
                        </a:solidFill>
                      </a:endParaRPr>
                    </a:p>
                  </a:txBody>
                  <a:tcPr/>
                </a:tc>
                <a:extLst>
                  <a:ext uri="{0D108BD9-81ED-4DB2-BD59-A6C34878D82A}">
                    <a16:rowId xmlns:a16="http://schemas.microsoft.com/office/drawing/2014/main" val="1793003492"/>
                  </a:ext>
                </a:extLst>
              </a:tr>
              <a:tr h="370840">
                <a:tc>
                  <a:txBody>
                    <a:bodyPr/>
                    <a:lstStyle/>
                    <a:p>
                      <a:pPr algn="l"/>
                      <a:r>
                        <a:rPr lang="en-CA" sz="1800" kern="1200" dirty="0">
                          <a:solidFill>
                            <a:schemeClr val="tx1"/>
                          </a:solidFill>
                          <a:effectLst/>
                        </a:rPr>
                        <a:t>ID</a:t>
                      </a:r>
                      <a:endParaRPr lang="en-CA" dirty="0">
                        <a:solidFill>
                          <a:schemeClr val="tx1"/>
                        </a:solidFill>
                      </a:endParaRPr>
                    </a:p>
                  </a:txBody>
                  <a:tcPr/>
                </a:tc>
                <a:tc>
                  <a:txBody>
                    <a:bodyPr/>
                    <a:lstStyle/>
                    <a:p>
                      <a:r>
                        <a:rPr lang="en-CA" sz="1800" kern="1200" dirty="0">
                          <a:solidFill>
                            <a:schemeClr val="tx1"/>
                          </a:solidFill>
                          <a:effectLst/>
                        </a:rPr>
                        <a:t>Every song got a unique ID whenever added to the database.</a:t>
                      </a:r>
                      <a:endParaRPr lang="en-CA" dirty="0">
                        <a:solidFill>
                          <a:schemeClr val="tx1"/>
                        </a:solidFill>
                      </a:endParaRPr>
                    </a:p>
                  </a:txBody>
                  <a:tcPr/>
                </a:tc>
                <a:tc>
                  <a:txBody>
                    <a:bodyPr/>
                    <a:lstStyle/>
                    <a:p>
                      <a:pPr algn="ctr"/>
                      <a:r>
                        <a:rPr lang="en-CA" dirty="0">
                          <a:solidFill>
                            <a:schemeClr val="tx1"/>
                          </a:solidFill>
                        </a:rPr>
                        <a:t>Int</a:t>
                      </a:r>
                    </a:p>
                  </a:txBody>
                  <a:tcPr/>
                </a:tc>
                <a:extLst>
                  <a:ext uri="{0D108BD9-81ED-4DB2-BD59-A6C34878D82A}">
                    <a16:rowId xmlns:a16="http://schemas.microsoft.com/office/drawing/2014/main" val="2190453638"/>
                  </a:ext>
                </a:extLst>
              </a:tr>
            </a:tbl>
          </a:graphicData>
        </a:graphic>
      </p:graphicFrame>
      <p:sp>
        <p:nvSpPr>
          <p:cNvPr id="9" name="TextBox 8">
            <a:extLst>
              <a:ext uri="{FF2B5EF4-FFF2-40B4-BE49-F238E27FC236}">
                <a16:creationId xmlns:a16="http://schemas.microsoft.com/office/drawing/2014/main" id="{25F1DD1B-7147-A546-273D-E20988BA10C9}"/>
              </a:ext>
            </a:extLst>
          </p:cNvPr>
          <p:cNvSpPr txBox="1"/>
          <p:nvPr/>
        </p:nvSpPr>
        <p:spPr>
          <a:xfrm>
            <a:off x="3827883" y="889307"/>
            <a:ext cx="3857433" cy="400110"/>
          </a:xfrm>
          <a:prstGeom prst="rect">
            <a:avLst/>
          </a:prstGeom>
          <a:noFill/>
        </p:spPr>
        <p:txBody>
          <a:bodyPr wrap="square">
            <a:spAutoFit/>
          </a:bodyPr>
          <a:lstStyle/>
          <a:p>
            <a:r>
              <a:rPr lang="en-US" sz="2000" b="0" i="1" u="none" strike="noStrike" baseline="0" dirty="0">
                <a:solidFill>
                  <a:srgbClr val="000000"/>
                </a:solidFill>
                <a:latin typeface="Calibri" panose="020F0502020204030204" pitchFamily="34" charset="0"/>
              </a:rPr>
              <a:t>of each song which program shows </a:t>
            </a:r>
            <a:endParaRPr lang="en-CA" sz="2000" i="1" dirty="0"/>
          </a:p>
        </p:txBody>
      </p:sp>
      <p:sp>
        <p:nvSpPr>
          <p:cNvPr id="11" name="TextBox 10">
            <a:extLst>
              <a:ext uri="{FF2B5EF4-FFF2-40B4-BE49-F238E27FC236}">
                <a16:creationId xmlns:a16="http://schemas.microsoft.com/office/drawing/2014/main" id="{6B3F996F-DDD7-D0CB-3A8E-7EC3A7C2E18D}"/>
              </a:ext>
            </a:extLst>
          </p:cNvPr>
          <p:cNvSpPr txBox="1"/>
          <p:nvPr/>
        </p:nvSpPr>
        <p:spPr>
          <a:xfrm>
            <a:off x="964163" y="566142"/>
            <a:ext cx="3458547" cy="523220"/>
          </a:xfrm>
          <a:prstGeom prst="rect">
            <a:avLst/>
          </a:prstGeom>
          <a:noFill/>
        </p:spPr>
        <p:txBody>
          <a:bodyPr wrap="square">
            <a:spAutoFit/>
          </a:bodyPr>
          <a:lstStyle/>
          <a:p>
            <a:r>
              <a:rPr lang="en-US" sz="2800" dirty="0">
                <a:solidFill>
                  <a:srgbClr val="000000"/>
                </a:solidFill>
                <a:effectLst>
                  <a:outerShdw blurRad="38100" dist="38100" dir="2700000" algn="tl">
                    <a:srgbClr val="000000">
                      <a:alpha val="43137"/>
                    </a:srgbClr>
                  </a:outerShdw>
                </a:effectLst>
                <a:latin typeface="+mj-lt"/>
              </a:rPr>
              <a:t>D</a:t>
            </a:r>
            <a:r>
              <a:rPr lang="en-US" sz="2800" b="0" i="0" u="none" strike="noStrike" baseline="0" dirty="0">
                <a:solidFill>
                  <a:srgbClr val="000000"/>
                </a:solidFill>
                <a:effectLst>
                  <a:outerShdw blurRad="38100" dist="38100" dir="2700000" algn="tl">
                    <a:srgbClr val="000000">
                      <a:alpha val="43137"/>
                    </a:srgbClr>
                  </a:outerShdw>
                </a:effectLst>
                <a:latin typeface="+mj-lt"/>
              </a:rPr>
              <a:t>etailed information </a:t>
            </a:r>
            <a:endParaRPr lang="en-CA" sz="2800" dirty="0">
              <a:effectLst>
                <a:outerShdw blurRad="38100" dist="38100" dir="2700000" algn="tl">
                  <a:srgbClr val="000000">
                    <a:alpha val="43137"/>
                  </a:srgbClr>
                </a:outerShdw>
              </a:effectLst>
              <a:latin typeface="+mj-lt"/>
            </a:endParaRPr>
          </a:p>
        </p:txBody>
      </p:sp>
      <p:cxnSp>
        <p:nvCxnSpPr>
          <p:cNvPr id="13" name="Straight Connector 12">
            <a:extLst>
              <a:ext uri="{FF2B5EF4-FFF2-40B4-BE49-F238E27FC236}">
                <a16:creationId xmlns:a16="http://schemas.microsoft.com/office/drawing/2014/main" id="{3DBC5D69-0095-77EA-FE7B-E5F78C50B9B2}"/>
              </a:ext>
            </a:extLst>
          </p:cNvPr>
          <p:cNvCxnSpPr/>
          <p:nvPr/>
        </p:nvCxnSpPr>
        <p:spPr>
          <a:xfrm>
            <a:off x="-74643" y="335902"/>
            <a:ext cx="1230396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90B105D0-B3AC-735A-2F74-55838BC9AA39}"/>
              </a:ext>
            </a:extLst>
          </p:cNvPr>
          <p:cNvCxnSpPr/>
          <p:nvPr/>
        </p:nvCxnSpPr>
        <p:spPr>
          <a:xfrm>
            <a:off x="11803227" y="-18662"/>
            <a:ext cx="0" cy="6960637"/>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26704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CABB47-7830-F951-943E-5AE6450C6848}"/>
              </a:ext>
            </a:extLst>
          </p:cNvPr>
          <p:cNvSpPr>
            <a:spLocks noGrp="1"/>
          </p:cNvSpPr>
          <p:nvPr>
            <p:ph type="title"/>
          </p:nvPr>
        </p:nvSpPr>
        <p:spPr>
          <a:xfrm>
            <a:off x="720388" y="558984"/>
            <a:ext cx="8145316" cy="675265"/>
          </a:xfrm>
        </p:spPr>
        <p:txBody>
          <a:bodyPr/>
          <a:lstStyle/>
          <a:p>
            <a:r>
              <a:rPr lang="en-US" sz="2800" dirty="0">
                <a:effectLst>
                  <a:outerShdw blurRad="38100" dist="38100" dir="2700000" algn="tl">
                    <a:srgbClr val="000000">
                      <a:alpha val="43137"/>
                    </a:srgbClr>
                  </a:outerShdw>
                </a:effectLst>
              </a:rPr>
              <a:t>Benefits of using the Music Catalog System</a:t>
            </a:r>
            <a:endParaRPr lang="en-CA" sz="2800" dirty="0">
              <a:effectLst>
                <a:outerShdw blurRad="38100" dist="38100" dir="2700000" algn="tl">
                  <a:srgbClr val="000000">
                    <a:alpha val="43137"/>
                  </a:srgbClr>
                </a:outerShdw>
              </a:effectLst>
            </a:endParaRPr>
          </a:p>
        </p:txBody>
      </p:sp>
      <p:sp>
        <p:nvSpPr>
          <p:cNvPr id="7" name="Isosceles Triangle 6">
            <a:extLst>
              <a:ext uri="{FF2B5EF4-FFF2-40B4-BE49-F238E27FC236}">
                <a16:creationId xmlns:a16="http://schemas.microsoft.com/office/drawing/2014/main" id="{A3A2732C-438D-C1D4-F51C-75352E06C2D9}"/>
              </a:ext>
              <a:ext uri="{C183D7F6-B498-43B3-948B-1728B52AA6E4}">
                <adec:decorative xmlns:adec="http://schemas.microsoft.com/office/drawing/2017/decorative" val="1"/>
              </a:ext>
            </a:extLst>
          </p:cNvPr>
          <p:cNvSpPr/>
          <p:nvPr/>
        </p:nvSpPr>
        <p:spPr>
          <a:xfrm rot="10800000">
            <a:off x="10932000" y="-4854"/>
            <a:ext cx="1260000" cy="1260000"/>
          </a:xfrm>
          <a:prstGeom prst="triangle">
            <a:avLst>
              <a:gd name="adj" fmla="val 0"/>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8" name="Straight Connector 7">
            <a:extLst>
              <a:ext uri="{FF2B5EF4-FFF2-40B4-BE49-F238E27FC236}">
                <a16:creationId xmlns:a16="http://schemas.microsoft.com/office/drawing/2014/main" id="{201B2707-5926-3306-5FB6-09B84E360918}"/>
              </a:ext>
            </a:extLst>
          </p:cNvPr>
          <p:cNvCxnSpPr/>
          <p:nvPr/>
        </p:nvCxnSpPr>
        <p:spPr>
          <a:xfrm>
            <a:off x="0" y="658368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79400-7C95-BD1B-540F-64D23613DA8F}"/>
              </a:ext>
            </a:extLst>
          </p:cNvPr>
          <p:cNvCxnSpPr/>
          <p:nvPr/>
        </p:nvCxnSpPr>
        <p:spPr>
          <a:xfrm>
            <a:off x="172123" y="0"/>
            <a:ext cx="0" cy="6858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560F11-95B0-3FA7-DAFD-CC17A61CA000}"/>
              </a:ext>
            </a:extLst>
          </p:cNvPr>
          <p:cNvSpPr txBox="1"/>
          <p:nvPr/>
        </p:nvSpPr>
        <p:spPr>
          <a:xfrm>
            <a:off x="1354953" y="2828835"/>
            <a:ext cx="3418993" cy="1697068"/>
          </a:xfrm>
          <a:prstGeom prst="rect">
            <a:avLst/>
          </a:prstGeom>
          <a:noFill/>
        </p:spPr>
        <p:txBody>
          <a:bodyPr wrap="square">
            <a:spAutoFit/>
          </a:bodyPr>
          <a:lstStyle/>
          <a:p>
            <a:pPr marL="514350" indent="-514350">
              <a:lnSpc>
                <a:spcPct val="150000"/>
              </a:lnSpc>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Organization</a:t>
            </a:r>
          </a:p>
          <a:p>
            <a:pPr marL="514350" indent="-514350">
              <a:lnSpc>
                <a:spcPct val="150000"/>
              </a:lnSpc>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Customization</a:t>
            </a:r>
          </a:p>
          <a:p>
            <a:pPr marL="514350" indent="-514350">
              <a:lnSpc>
                <a:spcPct val="150000"/>
              </a:lnSpc>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Efficiency</a:t>
            </a:r>
          </a:p>
        </p:txBody>
      </p:sp>
      <p:sp>
        <p:nvSpPr>
          <p:cNvPr id="25" name="TextBox 24">
            <a:extLst>
              <a:ext uri="{FF2B5EF4-FFF2-40B4-BE49-F238E27FC236}">
                <a16:creationId xmlns:a16="http://schemas.microsoft.com/office/drawing/2014/main" id="{3F71E11B-E930-73AC-969B-873E9AFB1D53}"/>
              </a:ext>
            </a:extLst>
          </p:cNvPr>
          <p:cNvSpPr txBox="1"/>
          <p:nvPr/>
        </p:nvSpPr>
        <p:spPr>
          <a:xfrm>
            <a:off x="674692" y="1641286"/>
            <a:ext cx="10451633" cy="707886"/>
          </a:xfrm>
          <a:prstGeom prst="rect">
            <a:avLst/>
          </a:prstGeom>
          <a:noFill/>
        </p:spPr>
        <p:txBody>
          <a:bodyPr wrap="square">
            <a:spAutoFit/>
          </a:bodyPr>
          <a:lstStyle/>
          <a:p>
            <a:r>
              <a:rPr lang="en-CA" sz="2000" dirty="0">
                <a:latin typeface="Calibri" panose="020F0502020204030204" pitchFamily="34" charset="0"/>
                <a:ea typeface="Calibri" panose="020F0502020204030204" pitchFamily="34" charset="0"/>
                <a:cs typeface="Calibri" panose="020F0502020204030204" pitchFamily="34" charset="0"/>
              </a:rPr>
              <a:t>The Music Catalog System provides a </a:t>
            </a:r>
            <a:r>
              <a:rPr lang="en-CA" sz="2000" b="1" dirty="0">
                <a:latin typeface="Calibri" panose="020F0502020204030204" pitchFamily="34" charset="0"/>
                <a:ea typeface="Calibri" panose="020F0502020204030204" pitchFamily="34" charset="0"/>
                <a:cs typeface="Calibri" panose="020F0502020204030204" pitchFamily="34" charset="0"/>
              </a:rPr>
              <a:t>wealth of benefits </a:t>
            </a:r>
            <a:r>
              <a:rPr lang="en-CA" sz="2000" dirty="0">
                <a:latin typeface="Calibri" panose="020F0502020204030204" pitchFamily="34" charset="0"/>
                <a:ea typeface="Calibri" panose="020F0502020204030204" pitchFamily="34" charset="0"/>
                <a:cs typeface="Calibri" panose="020F0502020204030204" pitchFamily="34" charset="0"/>
              </a:rPr>
              <a:t>for music enthusiasts who want to </a:t>
            </a:r>
            <a:r>
              <a:rPr lang="en-CA" sz="2000" b="1" dirty="0">
                <a:solidFill>
                  <a:srgbClr val="0070C0"/>
                </a:solidFill>
                <a:latin typeface="Calibri" panose="020F0502020204030204" pitchFamily="34" charset="0"/>
                <a:ea typeface="Calibri" panose="020F0502020204030204" pitchFamily="34" charset="0"/>
                <a:cs typeface="Calibri" panose="020F0502020204030204" pitchFamily="34" charset="0"/>
              </a:rPr>
              <a:t>manage</a:t>
            </a:r>
            <a:r>
              <a:rPr lang="en-CA" sz="2000" dirty="0">
                <a:latin typeface="Calibri" panose="020F0502020204030204" pitchFamily="34" charset="0"/>
                <a:ea typeface="Calibri" panose="020F0502020204030204" pitchFamily="34" charset="0"/>
                <a:cs typeface="Calibri" panose="020F0502020204030204" pitchFamily="34" charset="0"/>
              </a:rPr>
              <a:t> their music collections with </a:t>
            </a:r>
            <a:r>
              <a:rPr lang="en-CA" sz="2000" b="1"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ease and efficiency</a:t>
            </a:r>
            <a:r>
              <a:rPr lang="en-CA" sz="2000" dirty="0">
                <a:latin typeface="Calibri" panose="020F0502020204030204" pitchFamily="34" charset="0"/>
                <a:ea typeface="Calibri" panose="020F0502020204030204" pitchFamily="34" charset="0"/>
                <a:cs typeface="Calibri" panose="020F0502020204030204" pitchFamily="34" charset="0"/>
              </a:rPr>
              <a:t>.</a:t>
            </a:r>
          </a:p>
        </p:txBody>
      </p:sp>
      <p:sp>
        <p:nvSpPr>
          <p:cNvPr id="27" name="TextBox 26">
            <a:extLst>
              <a:ext uri="{FF2B5EF4-FFF2-40B4-BE49-F238E27FC236}">
                <a16:creationId xmlns:a16="http://schemas.microsoft.com/office/drawing/2014/main" id="{62CC1EC8-73ED-A1F0-1620-C9CC0D639B8C}"/>
              </a:ext>
            </a:extLst>
          </p:cNvPr>
          <p:cNvSpPr txBox="1"/>
          <p:nvPr/>
        </p:nvSpPr>
        <p:spPr>
          <a:xfrm>
            <a:off x="4075471" y="2828835"/>
            <a:ext cx="3210232" cy="1697068"/>
          </a:xfrm>
          <a:prstGeom prst="rect">
            <a:avLst/>
          </a:prstGeom>
          <a:noFill/>
        </p:spPr>
        <p:txBody>
          <a:bodyPr wrap="square">
            <a:spAutoFit/>
          </a:bodyPr>
          <a:lstStyle/>
          <a:p>
            <a:pPr marL="514350" indent="-514350">
              <a:lnSpc>
                <a:spcPct val="150000"/>
              </a:lnSpc>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Accuracy</a:t>
            </a:r>
          </a:p>
          <a:p>
            <a:pPr marL="514350" indent="-514350">
              <a:lnSpc>
                <a:spcPct val="150000"/>
              </a:lnSpc>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Accessibility</a:t>
            </a:r>
          </a:p>
          <a:p>
            <a:pPr marL="514350" indent="-514350">
              <a:lnSpc>
                <a:spcPct val="150000"/>
              </a:lnSpc>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Professionalism</a:t>
            </a:r>
          </a:p>
        </p:txBody>
      </p:sp>
      <p:pic>
        <p:nvPicPr>
          <p:cNvPr id="37" name="Graphic 36" descr="A guitar">
            <a:extLst>
              <a:ext uri="{FF2B5EF4-FFF2-40B4-BE49-F238E27FC236}">
                <a16:creationId xmlns:a16="http://schemas.microsoft.com/office/drawing/2014/main" id="{8BDDC5B5-512C-CA34-A37E-9F2A301A8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4968" y="372151"/>
            <a:ext cx="6858000" cy="6858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7413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7FAC60-8D22-64BC-F4C0-B9252D53DA92}"/>
              </a:ext>
              <a:ext uri="{C183D7F6-B498-43B3-948B-1728B52AA6E4}">
                <adec:decorative xmlns:adec="http://schemas.microsoft.com/office/drawing/2017/decorative" val="1"/>
              </a:ext>
            </a:extLst>
          </p:cNvPr>
          <p:cNvSpPr/>
          <p:nvPr/>
        </p:nvSpPr>
        <p:spPr bwMode="black">
          <a:xfrm>
            <a:off x="-181" y="-71989"/>
            <a:ext cx="12192181" cy="7001977"/>
          </a:xfrm>
          <a:prstGeom prst="rect">
            <a:avLst/>
          </a:prstGeom>
          <a:solidFill>
            <a:srgbClr val="000000">
              <a:alpha val="5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3" name="Picture 2" descr="3D code background">
            <a:extLst>
              <a:ext uri="{FF2B5EF4-FFF2-40B4-BE49-F238E27FC236}">
                <a16:creationId xmlns:a16="http://schemas.microsoft.com/office/drawing/2014/main" id="{D6B3FEB3-C373-A11C-F690-69FABE5E0158}"/>
              </a:ext>
            </a:extLst>
          </p:cNvPr>
          <p:cNvPicPr>
            <a:picLocks noChangeAspect="1"/>
          </p:cNvPicPr>
          <p:nvPr/>
        </p:nvPicPr>
        <p:blipFill>
          <a:blip r:embed="rId2"/>
          <a:stretch>
            <a:fillRect/>
          </a:stretch>
        </p:blipFill>
        <p:spPr>
          <a:xfrm>
            <a:off x="0" y="0"/>
            <a:ext cx="12192000" cy="7536872"/>
          </a:xfrm>
          <a:prstGeom prst="rect">
            <a:avLst/>
          </a:prstGeom>
        </p:spPr>
      </p:pic>
      <p:sp>
        <p:nvSpPr>
          <p:cNvPr id="7" name="Rectangle 6">
            <a:extLst>
              <a:ext uri="{FF2B5EF4-FFF2-40B4-BE49-F238E27FC236}">
                <a16:creationId xmlns:a16="http://schemas.microsoft.com/office/drawing/2014/main" id="{22A64B96-97AD-4993-2747-723069AD816F}"/>
              </a:ext>
              <a:ext uri="{C183D7F6-B498-43B3-948B-1728B52AA6E4}">
                <adec:decorative xmlns:adec="http://schemas.microsoft.com/office/drawing/2017/decorative" val="1"/>
              </a:ext>
            </a:extLst>
          </p:cNvPr>
          <p:cNvSpPr/>
          <p:nvPr/>
        </p:nvSpPr>
        <p:spPr>
          <a:xfrm rot="16200000" flipH="1" flipV="1">
            <a:off x="2520546" y="-2551988"/>
            <a:ext cx="6923310" cy="11986977"/>
          </a:xfrm>
          <a:prstGeom prst="rect">
            <a:avLst/>
          </a:prstGeom>
          <a:gradFill flip="none" rotWithShape="1">
            <a:gsLst>
              <a:gs pos="0">
                <a:schemeClr val="tx1">
                  <a:alpha val="0"/>
                </a:schemeClr>
              </a:gs>
              <a:gs pos="53000">
                <a:schemeClr val="tx1">
                  <a:alpha val="92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D4E512-6A8D-B575-050A-BD22B83D7387}"/>
              </a:ext>
            </a:extLst>
          </p:cNvPr>
          <p:cNvSpPr>
            <a:spLocks noGrp="1"/>
          </p:cNvSpPr>
          <p:nvPr>
            <p:ph type="title"/>
          </p:nvPr>
        </p:nvSpPr>
        <p:spPr>
          <a:xfrm>
            <a:off x="304960" y="874870"/>
            <a:ext cx="5014292" cy="769840"/>
          </a:xfrm>
        </p:spPr>
        <p:txBody>
          <a:bodyPr anchor="t">
            <a:noAutofit/>
          </a:bodyPr>
          <a:lstStyle/>
          <a:p>
            <a:pPr algn="ctr"/>
            <a:r>
              <a:rPr lang="en-US" sz="2400" b="1" dirty="0">
                <a:effectLst>
                  <a:outerShdw blurRad="38100" dist="38100" dir="2700000" algn="tl">
                    <a:srgbClr val="000000">
                      <a:alpha val="43137"/>
                    </a:srgbClr>
                  </a:outerShdw>
                </a:effectLst>
              </a:rPr>
              <a:t>How to get started with the Music Catalog System</a:t>
            </a:r>
          </a:p>
        </p:txBody>
      </p:sp>
      <p:sp>
        <p:nvSpPr>
          <p:cNvPr id="11" name="Text Placeholder 3">
            <a:extLst>
              <a:ext uri="{FF2B5EF4-FFF2-40B4-BE49-F238E27FC236}">
                <a16:creationId xmlns:a16="http://schemas.microsoft.com/office/drawing/2014/main" id="{EC434D5F-D840-4154-7B45-727C65CD299A}"/>
              </a:ext>
            </a:extLst>
          </p:cNvPr>
          <p:cNvSpPr>
            <a:spLocks noGrp="1"/>
          </p:cNvSpPr>
          <p:nvPr>
            <p:ph type="body" sz="quarter" idx="14"/>
          </p:nvPr>
        </p:nvSpPr>
        <p:spPr>
          <a:xfrm>
            <a:off x="358316" y="2341208"/>
            <a:ext cx="8343232" cy="3249342"/>
          </a:xfrm>
        </p:spPr>
        <p:txBody>
          <a:bodyPr>
            <a:normAutofit fontScale="85000" lnSpcReduction="10000"/>
          </a:bodyPr>
          <a:lstStyle/>
          <a:p>
            <a:pPr marL="514350" indent="-5143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Download the Music Catalog System zip file to your computer.</a:t>
            </a:r>
          </a:p>
          <a:p>
            <a:pPr marL="514350" indent="-5143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Extract the contents of the zip file to a location of your choice.</a:t>
            </a:r>
          </a:p>
          <a:p>
            <a:pPr marL="514350" indent="-5143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Navigate to the folder where the Music Catalog System files are located.</a:t>
            </a:r>
          </a:p>
          <a:p>
            <a:pPr marL="514350" indent="-5143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Open an IDE (like Visual Studio Code).</a:t>
            </a:r>
          </a:p>
          <a:p>
            <a:pPr marL="514350" indent="-5143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Locate the MainUI.java file in the Music Catalog System folder.</a:t>
            </a:r>
          </a:p>
          <a:p>
            <a:pPr marL="514350" indent="-5143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Open the MainUI.java file in your IDE.</a:t>
            </a:r>
          </a:p>
          <a:p>
            <a:pPr marL="514350" indent="-5143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Run the MainUI.java file in your IDE to launch the Music Catalog System application.</a:t>
            </a:r>
          </a:p>
        </p:txBody>
      </p:sp>
      <p:cxnSp>
        <p:nvCxnSpPr>
          <p:cNvPr id="8" name="Straight Connector 7">
            <a:extLst>
              <a:ext uri="{FF2B5EF4-FFF2-40B4-BE49-F238E27FC236}">
                <a16:creationId xmlns:a16="http://schemas.microsoft.com/office/drawing/2014/main" id="{B6E67B7F-DEC6-8D3B-AC9D-13526F5B102D}"/>
              </a:ext>
              <a:ext uri="{C183D7F6-B498-43B3-948B-1728B52AA6E4}">
                <adec:decorative xmlns:adec="http://schemas.microsoft.com/office/drawing/2017/decorative" val="1"/>
              </a:ext>
            </a:extLst>
          </p:cNvPr>
          <p:cNvCxnSpPr>
            <a:cxnSpLocks/>
          </p:cNvCxnSpPr>
          <p:nvPr/>
        </p:nvCxnSpPr>
        <p:spPr>
          <a:xfrm>
            <a:off x="358316" y="1982460"/>
            <a:ext cx="5128084" cy="0"/>
          </a:xfrm>
          <a:prstGeom prst="line">
            <a:avLst/>
          </a:prstGeom>
          <a:ln w="31750">
            <a:solidFill>
              <a:schemeClr val="accent2"/>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08062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68195F-B6B4-91A6-A904-9489193B1F9B}"/>
              </a:ext>
            </a:extLst>
          </p:cNvPr>
          <p:cNvPicPr>
            <a:picLocks noChangeAspect="1"/>
          </p:cNvPicPr>
          <p:nvPr/>
        </p:nvPicPr>
        <p:blipFill>
          <a:blip r:embed="rId2"/>
          <a:stretch>
            <a:fillRect/>
          </a:stretch>
        </p:blipFill>
        <p:spPr>
          <a:xfrm>
            <a:off x="695544" y="1282159"/>
            <a:ext cx="6091914" cy="4344367"/>
          </a:xfrm>
          <a:prstGeom prst="rect">
            <a:avLst/>
          </a:prstGeom>
          <a:effectLst>
            <a:outerShdw blurRad="63500" sx="102000" sy="102000" algn="ctr" rotWithShape="0">
              <a:prstClr val="black">
                <a:alpha val="40000"/>
              </a:prstClr>
            </a:outerShdw>
          </a:effectLst>
        </p:spPr>
      </p:pic>
      <p:sp>
        <p:nvSpPr>
          <p:cNvPr id="15" name="TextBox 14">
            <a:extLst>
              <a:ext uri="{FF2B5EF4-FFF2-40B4-BE49-F238E27FC236}">
                <a16:creationId xmlns:a16="http://schemas.microsoft.com/office/drawing/2014/main" id="{E53A3B64-F623-CB95-2FE5-55075467DD5F}"/>
              </a:ext>
            </a:extLst>
          </p:cNvPr>
          <p:cNvSpPr txBox="1"/>
          <p:nvPr/>
        </p:nvSpPr>
        <p:spPr>
          <a:xfrm>
            <a:off x="7028284" y="825318"/>
            <a:ext cx="2815512" cy="707886"/>
          </a:xfrm>
          <a:prstGeom prst="rect">
            <a:avLst/>
          </a:prstGeom>
          <a:noFill/>
        </p:spPr>
        <p:txBody>
          <a:bodyPr wrap="square">
            <a:spAutoFit/>
          </a:bodyPr>
          <a:lstStyle/>
          <a:p>
            <a:r>
              <a:rPr lang="en-CA" sz="4000" dirty="0">
                <a:effectLst>
                  <a:outerShdw blurRad="38100" dist="38100" dir="2700000" algn="tl">
                    <a:srgbClr val="000000">
                      <a:alpha val="43137"/>
                    </a:srgbClr>
                  </a:outerShdw>
                </a:effectLst>
                <a:latin typeface="+mj-lt"/>
              </a:rPr>
              <a:t>Features of</a:t>
            </a:r>
          </a:p>
        </p:txBody>
      </p:sp>
      <p:sp>
        <p:nvSpPr>
          <p:cNvPr id="16" name="TextBox 15">
            <a:extLst>
              <a:ext uri="{FF2B5EF4-FFF2-40B4-BE49-F238E27FC236}">
                <a16:creationId xmlns:a16="http://schemas.microsoft.com/office/drawing/2014/main" id="{2E9AAA11-1F8D-1749-1144-A35AF232ED7C}"/>
              </a:ext>
            </a:extLst>
          </p:cNvPr>
          <p:cNvSpPr txBox="1"/>
          <p:nvPr/>
        </p:nvSpPr>
        <p:spPr>
          <a:xfrm>
            <a:off x="9967631" y="682712"/>
            <a:ext cx="1365895" cy="830997"/>
          </a:xfrm>
          <a:prstGeom prst="rect">
            <a:avLst/>
          </a:prstGeom>
          <a:noFill/>
        </p:spPr>
        <p:txBody>
          <a:bodyPr wrap="square">
            <a:spAutoFit/>
          </a:bodyPr>
          <a:lstStyle/>
          <a:p>
            <a:r>
              <a:rPr lang="en-CA" sz="2400" b="0" i="0" u="none" strike="noStrike" baseline="0" dirty="0">
                <a:solidFill>
                  <a:srgbClr val="000000"/>
                </a:solidFill>
                <a:effectLst>
                  <a:outerShdw blurRad="38100" dist="38100" dir="2700000" algn="tl">
                    <a:srgbClr val="000000">
                      <a:alpha val="43137"/>
                    </a:srgbClr>
                  </a:outerShdw>
                </a:effectLst>
                <a:latin typeface="Haettenschweiler" panose="020B0706040902060204" pitchFamily="34" charset="0"/>
              </a:rPr>
              <a:t>Beat Browser</a:t>
            </a:r>
            <a:endParaRPr lang="en-CA" sz="2400" dirty="0">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407477F4-0992-AB77-F77B-E47235DAE2DE}"/>
              </a:ext>
            </a:extLst>
          </p:cNvPr>
          <p:cNvCxnSpPr/>
          <p:nvPr/>
        </p:nvCxnSpPr>
        <p:spPr>
          <a:xfrm>
            <a:off x="9843796" y="677467"/>
            <a:ext cx="0" cy="855737"/>
          </a:xfrm>
          <a:prstGeom prst="line">
            <a:avLst/>
          </a:prstGeom>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18" name="Graphic 17" descr="Music note with solid fill">
            <a:extLst>
              <a:ext uri="{FF2B5EF4-FFF2-40B4-BE49-F238E27FC236}">
                <a16:creationId xmlns:a16="http://schemas.microsoft.com/office/drawing/2014/main" id="{66E5B7E0-7BEB-BF99-A49B-CB4385E562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03624" y="727253"/>
            <a:ext cx="410347" cy="410347"/>
          </a:xfrm>
          <a:prstGeom prst="rect">
            <a:avLst/>
          </a:prstGeom>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53E12BC7-844C-B6F9-B6E1-7D5B92E9EBAA}"/>
              </a:ext>
            </a:extLst>
          </p:cNvPr>
          <p:cNvSpPr txBox="1"/>
          <p:nvPr/>
        </p:nvSpPr>
        <p:spPr>
          <a:xfrm>
            <a:off x="7279130" y="2006081"/>
            <a:ext cx="4012445" cy="369332"/>
          </a:xfrm>
          <a:prstGeom prst="rect">
            <a:avLst/>
          </a:prstGeom>
          <a:noFill/>
        </p:spPr>
        <p:txBody>
          <a:bodyPr wrap="none" rtlCol="0">
            <a:spAutoFit/>
          </a:bodyPr>
          <a:lstStyle/>
          <a:p>
            <a:r>
              <a:rPr lang="en-US" sz="1800" b="0" i="0" u="none" strike="noStrike" baseline="0" dirty="0">
                <a:solidFill>
                  <a:srgbClr val="000000"/>
                </a:solidFill>
              </a:rPr>
              <a:t>displays the list of songs by category </a:t>
            </a:r>
            <a:endParaRPr lang="en-CA" dirty="0"/>
          </a:p>
        </p:txBody>
      </p:sp>
      <p:sp>
        <p:nvSpPr>
          <p:cNvPr id="20" name="TextBox 19">
            <a:extLst>
              <a:ext uri="{FF2B5EF4-FFF2-40B4-BE49-F238E27FC236}">
                <a16:creationId xmlns:a16="http://schemas.microsoft.com/office/drawing/2014/main" id="{3D789543-8574-83B4-6506-DE5EA2DFCDF8}"/>
              </a:ext>
            </a:extLst>
          </p:cNvPr>
          <p:cNvSpPr txBox="1"/>
          <p:nvPr/>
        </p:nvSpPr>
        <p:spPr>
          <a:xfrm>
            <a:off x="7279129" y="2478958"/>
            <a:ext cx="916085" cy="369332"/>
          </a:xfrm>
          <a:prstGeom prst="rect">
            <a:avLst/>
          </a:prstGeom>
          <a:noFill/>
        </p:spPr>
        <p:txBody>
          <a:bodyPr wrap="none" rtlCol="0">
            <a:spAutoFit/>
          </a:bodyPr>
          <a:lstStyle/>
          <a:p>
            <a:r>
              <a:rPr lang="en-CA" sz="1800" b="0" i="0" u="none" strike="noStrike" baseline="0" dirty="0">
                <a:solidFill>
                  <a:srgbClr val="000000"/>
                </a:solidFill>
              </a:rPr>
              <a:t>browse</a:t>
            </a:r>
            <a:endParaRPr lang="en-CA" dirty="0"/>
          </a:p>
        </p:txBody>
      </p:sp>
      <p:sp>
        <p:nvSpPr>
          <p:cNvPr id="22" name="TextBox 21">
            <a:extLst>
              <a:ext uri="{FF2B5EF4-FFF2-40B4-BE49-F238E27FC236}">
                <a16:creationId xmlns:a16="http://schemas.microsoft.com/office/drawing/2014/main" id="{60591C0F-DA43-67C6-8DF1-AB05B00D7C68}"/>
              </a:ext>
            </a:extLst>
          </p:cNvPr>
          <p:cNvSpPr txBox="1"/>
          <p:nvPr/>
        </p:nvSpPr>
        <p:spPr>
          <a:xfrm>
            <a:off x="8436040" y="2473823"/>
            <a:ext cx="916085" cy="369332"/>
          </a:xfrm>
          <a:prstGeom prst="rect">
            <a:avLst/>
          </a:prstGeom>
          <a:noFill/>
        </p:spPr>
        <p:txBody>
          <a:bodyPr wrap="square">
            <a:spAutoFit/>
          </a:bodyPr>
          <a:lstStyle/>
          <a:p>
            <a:r>
              <a:rPr lang="en-CA" sz="1800" b="0" i="0" u="none" strike="noStrike" baseline="0" dirty="0">
                <a:solidFill>
                  <a:srgbClr val="000000"/>
                </a:solidFill>
              </a:rPr>
              <a:t>search </a:t>
            </a:r>
            <a:endParaRPr lang="en-CA" dirty="0"/>
          </a:p>
        </p:txBody>
      </p:sp>
      <p:sp>
        <p:nvSpPr>
          <p:cNvPr id="24" name="TextBox 23">
            <a:extLst>
              <a:ext uri="{FF2B5EF4-FFF2-40B4-BE49-F238E27FC236}">
                <a16:creationId xmlns:a16="http://schemas.microsoft.com/office/drawing/2014/main" id="{789E2DB6-DC90-63B0-4B57-CB0E0E01B475}"/>
              </a:ext>
            </a:extLst>
          </p:cNvPr>
          <p:cNvSpPr txBox="1"/>
          <p:nvPr/>
        </p:nvSpPr>
        <p:spPr>
          <a:xfrm>
            <a:off x="9518391" y="2473823"/>
            <a:ext cx="650810" cy="369332"/>
          </a:xfrm>
          <a:prstGeom prst="rect">
            <a:avLst/>
          </a:prstGeom>
          <a:noFill/>
        </p:spPr>
        <p:txBody>
          <a:bodyPr wrap="square">
            <a:spAutoFit/>
          </a:bodyPr>
          <a:lstStyle/>
          <a:p>
            <a:r>
              <a:rPr lang="en-CA" sz="1800" b="0" i="0" u="none" strike="noStrike" baseline="0" dirty="0">
                <a:solidFill>
                  <a:srgbClr val="000000"/>
                </a:solidFill>
              </a:rPr>
              <a:t>edit </a:t>
            </a:r>
            <a:endParaRPr lang="en-CA" dirty="0"/>
          </a:p>
        </p:txBody>
      </p:sp>
      <p:sp>
        <p:nvSpPr>
          <p:cNvPr id="26" name="TextBox 25">
            <a:extLst>
              <a:ext uri="{FF2B5EF4-FFF2-40B4-BE49-F238E27FC236}">
                <a16:creationId xmlns:a16="http://schemas.microsoft.com/office/drawing/2014/main" id="{43E43C53-FC3F-30F1-DE72-15C35AD9DE8E}"/>
              </a:ext>
            </a:extLst>
          </p:cNvPr>
          <p:cNvSpPr txBox="1"/>
          <p:nvPr/>
        </p:nvSpPr>
        <p:spPr>
          <a:xfrm>
            <a:off x="10294751" y="2473823"/>
            <a:ext cx="828091" cy="369332"/>
          </a:xfrm>
          <a:prstGeom prst="rect">
            <a:avLst/>
          </a:prstGeom>
          <a:noFill/>
        </p:spPr>
        <p:txBody>
          <a:bodyPr wrap="square">
            <a:spAutoFit/>
          </a:bodyPr>
          <a:lstStyle/>
          <a:p>
            <a:r>
              <a:rPr lang="en-CA" sz="1800" b="0" i="0" u="none" strike="noStrike" baseline="0" dirty="0">
                <a:solidFill>
                  <a:srgbClr val="000000"/>
                </a:solidFill>
              </a:rPr>
              <a:t>delete </a:t>
            </a:r>
            <a:endParaRPr lang="en-CA" dirty="0"/>
          </a:p>
        </p:txBody>
      </p:sp>
      <p:sp>
        <p:nvSpPr>
          <p:cNvPr id="28" name="TextBox 27">
            <a:extLst>
              <a:ext uri="{FF2B5EF4-FFF2-40B4-BE49-F238E27FC236}">
                <a16:creationId xmlns:a16="http://schemas.microsoft.com/office/drawing/2014/main" id="{088EAE9B-61E8-7D8E-61C7-7AE5B13BF4F5}"/>
              </a:ext>
            </a:extLst>
          </p:cNvPr>
          <p:cNvSpPr txBox="1"/>
          <p:nvPr/>
        </p:nvSpPr>
        <p:spPr>
          <a:xfrm>
            <a:off x="7279129" y="2951835"/>
            <a:ext cx="3348438" cy="369332"/>
          </a:xfrm>
          <a:prstGeom prst="rect">
            <a:avLst/>
          </a:prstGeom>
          <a:noFill/>
        </p:spPr>
        <p:txBody>
          <a:bodyPr wrap="square">
            <a:spAutoFit/>
          </a:bodyPr>
          <a:lstStyle/>
          <a:p>
            <a:r>
              <a:rPr lang="en-CA" sz="1800" b="0" i="0" u="none" strike="noStrike" baseline="0" dirty="0">
                <a:solidFill>
                  <a:srgbClr val="000000"/>
                </a:solidFill>
              </a:rPr>
              <a:t>songs from their collection. </a:t>
            </a:r>
            <a:endParaRPr lang="en-CA" dirty="0"/>
          </a:p>
        </p:txBody>
      </p:sp>
      <p:sp>
        <p:nvSpPr>
          <p:cNvPr id="30" name="TextBox 29">
            <a:extLst>
              <a:ext uri="{FF2B5EF4-FFF2-40B4-BE49-F238E27FC236}">
                <a16:creationId xmlns:a16="http://schemas.microsoft.com/office/drawing/2014/main" id="{C3234D4F-2664-B13F-C674-CF41E6177236}"/>
              </a:ext>
            </a:extLst>
          </p:cNvPr>
          <p:cNvSpPr txBox="1"/>
          <p:nvPr/>
        </p:nvSpPr>
        <p:spPr>
          <a:xfrm>
            <a:off x="7279129" y="3419577"/>
            <a:ext cx="4054397" cy="923330"/>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The system also allows users to add new songs to their collection with minimal effort. </a:t>
            </a:r>
            <a:endParaRPr lang="en-CA" dirty="0"/>
          </a:p>
        </p:txBody>
      </p:sp>
      <p:sp>
        <p:nvSpPr>
          <p:cNvPr id="31" name="TextBox 30">
            <a:extLst>
              <a:ext uri="{FF2B5EF4-FFF2-40B4-BE49-F238E27FC236}">
                <a16:creationId xmlns:a16="http://schemas.microsoft.com/office/drawing/2014/main" id="{29122933-C0CF-1693-24C0-5793A95210C3}"/>
              </a:ext>
            </a:extLst>
          </p:cNvPr>
          <p:cNvSpPr txBox="1"/>
          <p:nvPr/>
        </p:nvSpPr>
        <p:spPr>
          <a:xfrm>
            <a:off x="578596" y="825318"/>
            <a:ext cx="1230914" cy="369332"/>
          </a:xfrm>
          <a:prstGeom prst="rect">
            <a:avLst/>
          </a:prstGeom>
          <a:noFill/>
        </p:spPr>
        <p:txBody>
          <a:bodyPr wrap="none" rtlCol="0">
            <a:spAutoFit/>
          </a:bodyPr>
          <a:lstStyle/>
          <a:p>
            <a:r>
              <a:rPr lang="en-CA" dirty="0">
                <a:effectLst>
                  <a:outerShdw blurRad="38100" dist="38100" dir="2700000" algn="tl">
                    <a:srgbClr val="000000">
                      <a:alpha val="43137"/>
                    </a:srgbClr>
                  </a:outerShdw>
                </a:effectLst>
              </a:rPr>
              <a:t>Main Page</a:t>
            </a:r>
          </a:p>
        </p:txBody>
      </p:sp>
      <p:sp>
        <p:nvSpPr>
          <p:cNvPr id="32" name="Isosceles Triangle 31">
            <a:extLst>
              <a:ext uri="{FF2B5EF4-FFF2-40B4-BE49-F238E27FC236}">
                <a16:creationId xmlns:a16="http://schemas.microsoft.com/office/drawing/2014/main" id="{2262D4B6-735C-2F95-356C-4BB6BCEC9E58}"/>
              </a:ext>
              <a:ext uri="{C183D7F6-B498-43B3-948B-1728B52AA6E4}">
                <adec:decorative xmlns:adec="http://schemas.microsoft.com/office/drawing/2017/decorative" val="1"/>
              </a:ext>
            </a:extLst>
          </p:cNvPr>
          <p:cNvSpPr/>
          <p:nvPr/>
        </p:nvSpPr>
        <p:spPr>
          <a:xfrm rot="16200000">
            <a:off x="10668008" y="5351954"/>
            <a:ext cx="1260000" cy="1260000"/>
          </a:xfrm>
          <a:prstGeom prst="triangle">
            <a:avLst>
              <a:gd name="adj" fmla="val 0"/>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3" name="Straight Connector 32">
            <a:extLst>
              <a:ext uri="{FF2B5EF4-FFF2-40B4-BE49-F238E27FC236}">
                <a16:creationId xmlns:a16="http://schemas.microsoft.com/office/drawing/2014/main" id="{1C58D062-8801-BD89-B20A-2E0BD4BF5DA4}"/>
              </a:ext>
            </a:extLst>
          </p:cNvPr>
          <p:cNvCxnSpPr/>
          <p:nvPr/>
        </p:nvCxnSpPr>
        <p:spPr>
          <a:xfrm>
            <a:off x="77732" y="6630615"/>
            <a:ext cx="1230396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4018A988-B839-F7B8-4ADE-0E5D662DF7BA}"/>
              </a:ext>
            </a:extLst>
          </p:cNvPr>
          <p:cNvCxnSpPr/>
          <p:nvPr/>
        </p:nvCxnSpPr>
        <p:spPr>
          <a:xfrm>
            <a:off x="11928008" y="0"/>
            <a:ext cx="0" cy="6960637"/>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3744373"/>
      </p:ext>
    </p:extLst>
  </p:cSld>
  <p:clrMapOvr>
    <a:masterClrMapping/>
  </p:clrMapOvr>
</p:sld>
</file>

<file path=ppt/theme/theme1.xml><?xml version="1.0" encoding="utf-8"?>
<a:theme xmlns:a="http://schemas.openxmlformats.org/drawingml/2006/main" name="Parcel">
  <a:themeElements>
    <a:clrScheme name="Custom 12">
      <a:dk1>
        <a:srgbClr val="000000"/>
      </a:dk1>
      <a:lt1>
        <a:srgbClr val="FFFFFF"/>
      </a:lt1>
      <a:dk2>
        <a:srgbClr val="545454"/>
      </a:dk2>
      <a:lt2>
        <a:srgbClr val="BFBFBF"/>
      </a:lt2>
      <a:accent1>
        <a:srgbClr val="4B9BAA"/>
      </a:accent1>
      <a:accent2>
        <a:srgbClr val="FAB900"/>
      </a:accent2>
      <a:accent3>
        <a:srgbClr val="4B9BAA"/>
      </a:accent3>
      <a:accent4>
        <a:srgbClr val="EE7008"/>
      </a:accent4>
      <a:accent5>
        <a:srgbClr val="4B9BAA"/>
      </a:accent5>
      <a:accent6>
        <a:srgbClr val="D5393D"/>
      </a:accent6>
      <a:hlink>
        <a:srgbClr val="4B9BAA"/>
      </a:hlink>
      <a:folHlink>
        <a:srgbClr val="EE7008"/>
      </a:folHlink>
    </a:clrScheme>
    <a:fontScheme name="Custom 10">
      <a:majorFont>
        <a:latin typeface="Tahoma"/>
        <a:ea typeface=""/>
        <a:cs typeface=""/>
      </a:majorFont>
      <a:minorFont>
        <a:latin typeface="Tahoma"/>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bodyPr rtlCol="0" anchor="ctr"/>
      <a:lstStyle>
        <a:defPPr algn="ctr">
          <a:defRPr/>
        </a:defPPr>
      </a:lstStyle>
      <a:style>
        <a:lnRef idx="2">
          <a:schemeClr val="accent2">
            <a:shade val="50000"/>
          </a:schemeClr>
        </a:lnRef>
        <a:fillRef idx="1">
          <a:schemeClr val="accent2"/>
        </a:fillRef>
        <a:effectRef idx="0">
          <a:schemeClr val="accent2"/>
        </a:effectRef>
        <a:fontRef idx="minor">
          <a:schemeClr val="lt1"/>
        </a:fontRef>
      </a:style>
    </a:spDef>
  </a:objectDefaults>
  <a:extraClrSchemeLst/>
  <a:extLst>
    <a:ext uri="{05A4C25C-085E-4340-85A3-A5531E510DB2}">
      <thm15:themeFamily xmlns:thm15="http://schemas.microsoft.com/office/thememl/2012/main" name="tf89732948_win32_fixed.potx" id="{BDCCC525-9527-44E0-B351-0A20DC13C969}" vid="{AB82C64A-7124-4340-B404-8D7C1C6B95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63EA2BFB0B2FB4BB111ED0DC3D06C39" ma:contentTypeVersion="2" ma:contentTypeDescription="Create a new document." ma:contentTypeScope="" ma:versionID="943e2394aacb254ee06f72d8fa27976a">
  <xsd:schema xmlns:xsd="http://www.w3.org/2001/XMLSchema" xmlns:xs="http://www.w3.org/2001/XMLSchema" xmlns:p="http://schemas.microsoft.com/office/2006/metadata/properties" xmlns:ns3="c89d58c0-fffc-41d2-91ee-a4870c7479f3" targetNamespace="http://schemas.microsoft.com/office/2006/metadata/properties" ma:root="true" ma:fieldsID="86d880789f5acb1d0e499a3eeb6ce782" ns3:_="">
    <xsd:import namespace="c89d58c0-fffc-41d2-91ee-a4870c7479f3"/>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9d58c0-fffc-41d2-91ee-a4870c747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ADBB5A-67FA-44E7-A381-1E52B4A0C1C6}">
  <ds:schemaRefs>
    <ds:schemaRef ds:uri="http://schemas.microsoft.com/sharepoint/v3/contenttype/forms"/>
  </ds:schemaRefs>
</ds:datastoreItem>
</file>

<file path=customXml/itemProps2.xml><?xml version="1.0" encoding="utf-8"?>
<ds:datastoreItem xmlns:ds="http://schemas.openxmlformats.org/officeDocument/2006/customXml" ds:itemID="{9D5337EC-BA15-41FB-9129-0434C3D0A8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9d58c0-fffc-41d2-91ee-a4870c7479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9A4A94-40F0-4B95-9644-8A44C655A57D}">
  <ds:schemaRefs>
    <ds:schemaRef ds:uri="http://www.w3.org/XML/1998/namespace"/>
    <ds:schemaRef ds:uri="http://purl.org/dc/terms/"/>
    <ds:schemaRef ds:uri="http://purl.org/dc/dcmitype/"/>
    <ds:schemaRef ds:uri="c89d58c0-fffc-41d2-91ee-a4870c7479f3"/>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Virtual field trip</Template>
  <TotalTime>851</TotalTime>
  <Words>3564</Words>
  <Application>Microsoft Office PowerPoint</Application>
  <PresentationFormat>Widescreen</PresentationFormat>
  <Paragraphs>330</Paragraphs>
  <Slides>25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Consolas</vt:lpstr>
      <vt:lpstr>Haettenschweiler</vt:lpstr>
      <vt:lpstr>Söhne</vt:lpstr>
      <vt:lpstr>Tahoma</vt:lpstr>
      <vt:lpstr>Times New Roman</vt:lpstr>
      <vt:lpstr>Wingdings</vt:lpstr>
      <vt:lpstr>Parcel</vt:lpstr>
      <vt:lpstr>PowerPoint Presentation</vt:lpstr>
      <vt:lpstr>Beat Browser</vt:lpstr>
      <vt:lpstr>Our Activity :  </vt:lpstr>
      <vt:lpstr>About</vt:lpstr>
      <vt:lpstr>Features &amp; functionalities </vt:lpstr>
      <vt:lpstr>PowerPoint Presentation</vt:lpstr>
      <vt:lpstr>Benefits of using the Music Catalog System</vt:lpstr>
      <vt:lpstr>How to get started with the Music Catalog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 Hosein Khanmohammadi</dc:creator>
  <cp:lastModifiedBy>Amir Hosein Khanmohammadi</cp:lastModifiedBy>
  <cp:revision>11</cp:revision>
  <dcterms:created xsi:type="dcterms:W3CDTF">2023-04-05T15:20:03Z</dcterms:created>
  <dcterms:modified xsi:type="dcterms:W3CDTF">2023-04-11T19:56:32Z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0x010100363EA2BFB0B2FB4BB111ED0DC3D06C39</vt:lpwstr>
  </property>
</Properties>
</file>